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781" r:id="rId5"/>
  </p:sldMasterIdLst>
  <p:notesMasterIdLst>
    <p:notesMasterId r:id="rId63"/>
  </p:notesMasterIdLst>
  <p:sldIdLst>
    <p:sldId id="256" r:id="rId6"/>
    <p:sldId id="257" r:id="rId7"/>
    <p:sldId id="299" r:id="rId8"/>
    <p:sldId id="300" r:id="rId9"/>
    <p:sldId id="301" r:id="rId10"/>
    <p:sldId id="302" r:id="rId11"/>
    <p:sldId id="303" r:id="rId12"/>
    <p:sldId id="367" r:id="rId13"/>
    <p:sldId id="547" r:id="rId14"/>
    <p:sldId id="306" r:id="rId15"/>
    <p:sldId id="307" r:id="rId16"/>
    <p:sldId id="308" r:id="rId17"/>
    <p:sldId id="309" r:id="rId18"/>
    <p:sldId id="310" r:id="rId19"/>
    <p:sldId id="311" r:id="rId20"/>
    <p:sldId id="552" r:id="rId21"/>
    <p:sldId id="312" r:id="rId22"/>
    <p:sldId id="551" r:id="rId23"/>
    <p:sldId id="313" r:id="rId24"/>
    <p:sldId id="314" r:id="rId25"/>
    <p:sldId id="550" r:id="rId26"/>
    <p:sldId id="549" r:id="rId27"/>
    <p:sldId id="553" r:id="rId28"/>
    <p:sldId id="556" r:id="rId29"/>
    <p:sldId id="555" r:id="rId30"/>
    <p:sldId id="548" r:id="rId31"/>
    <p:sldId id="315" r:id="rId32"/>
    <p:sldId id="316" r:id="rId33"/>
    <p:sldId id="319" r:id="rId34"/>
    <p:sldId id="318" r:id="rId35"/>
    <p:sldId id="317" r:id="rId36"/>
    <p:sldId id="320" r:id="rId37"/>
    <p:sldId id="321" r:id="rId38"/>
    <p:sldId id="322" r:id="rId39"/>
    <p:sldId id="323" r:id="rId40"/>
    <p:sldId id="324" r:id="rId41"/>
    <p:sldId id="325" r:id="rId42"/>
    <p:sldId id="326" r:id="rId43"/>
    <p:sldId id="327" r:id="rId44"/>
    <p:sldId id="347" r:id="rId45"/>
    <p:sldId id="348" r:id="rId46"/>
    <p:sldId id="349" r:id="rId47"/>
    <p:sldId id="350" r:id="rId48"/>
    <p:sldId id="332" r:id="rId49"/>
    <p:sldId id="333" r:id="rId50"/>
    <p:sldId id="334" r:id="rId51"/>
    <p:sldId id="335" r:id="rId52"/>
    <p:sldId id="336" r:id="rId53"/>
    <p:sldId id="337" r:id="rId54"/>
    <p:sldId id="338" r:id="rId55"/>
    <p:sldId id="339" r:id="rId56"/>
    <p:sldId id="340" r:id="rId57"/>
    <p:sldId id="341" r:id="rId58"/>
    <p:sldId id="342" r:id="rId59"/>
    <p:sldId id="454" r:id="rId60"/>
    <p:sldId id="384" r:id="rId61"/>
    <p:sldId id="388" r:id="rId6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729E03"/>
    <a:srgbClr val="5A8A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D41CC-CD91-9CDE-E218-E4637729EE5A}" v="12" dt="2023-04-05T16:25:59.58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793D81CF-94F2-401A-BA57-92F5A7B2D0C5}" styleName="Közepesen sötét stílus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747" autoAdjust="0"/>
  </p:normalViewPr>
  <p:slideViewPr>
    <p:cSldViewPr snapToGrid="0">
      <p:cViewPr varScale="1">
        <p:scale>
          <a:sx n="54" d="100"/>
          <a:sy n="54" d="100"/>
        </p:scale>
        <p:origin x="74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160AAFB2-7194-17FD-EAE9-C2AEA26FDBE9}"/>
    <pc:docChg chg="addSld delSld modSld sldOrd">
      <pc:chgData name="EZZINE, Hind" userId="S::ezzineh@who.int::edcab00f-6318-46e5-a4a9-188b01ee222f" providerId="AD" clId="Web-{160AAFB2-7194-17FD-EAE9-C2AEA26FDBE9}" dt="2023-03-28T10:45:37.142" v="212"/>
      <pc:docMkLst>
        <pc:docMk/>
      </pc:docMkLst>
      <pc:sldChg chg="modSp">
        <pc:chgData name="EZZINE, Hind" userId="S::ezzineh@who.int::edcab00f-6318-46e5-a4a9-188b01ee222f" providerId="AD" clId="Web-{160AAFB2-7194-17FD-EAE9-C2AEA26FDBE9}" dt="2023-03-28T10:40:50.928" v="207" actId="20577"/>
        <pc:sldMkLst>
          <pc:docMk/>
          <pc:sldMk cId="0" sldId="299"/>
        </pc:sldMkLst>
        <pc:spChg chg="mod">
          <ac:chgData name="EZZINE, Hind" userId="S::ezzineh@who.int::edcab00f-6318-46e5-a4a9-188b01ee222f" providerId="AD" clId="Web-{160AAFB2-7194-17FD-EAE9-C2AEA26FDBE9}" dt="2023-03-28T10:40:50.928" v="207" actId="20577"/>
          <ac:spMkLst>
            <pc:docMk/>
            <pc:sldMk cId="0" sldId="299"/>
            <ac:spMk id="1042" creationId="{00000000-0000-0000-0000-000000000000}"/>
          </ac:spMkLst>
        </pc:spChg>
      </pc:sldChg>
      <pc:sldChg chg="modSp">
        <pc:chgData name="EZZINE, Hind" userId="S::ezzineh@who.int::edcab00f-6318-46e5-a4a9-188b01ee222f" providerId="AD" clId="Web-{160AAFB2-7194-17FD-EAE9-C2AEA26FDBE9}" dt="2023-03-28T10:40:41.037" v="206" actId="20577"/>
        <pc:sldMkLst>
          <pc:docMk/>
          <pc:sldMk cId="0" sldId="300"/>
        </pc:sldMkLst>
        <pc:spChg chg="mod">
          <ac:chgData name="EZZINE, Hind" userId="S::ezzineh@who.int::edcab00f-6318-46e5-a4a9-188b01ee222f" providerId="AD" clId="Web-{160AAFB2-7194-17FD-EAE9-C2AEA26FDBE9}" dt="2023-03-28T10:40:41.037" v="206" actId="20577"/>
          <ac:spMkLst>
            <pc:docMk/>
            <pc:sldMk cId="0" sldId="300"/>
            <ac:spMk id="1051" creationId="{00000000-0000-0000-0000-000000000000}"/>
          </ac:spMkLst>
        </pc:spChg>
      </pc:sldChg>
      <pc:sldChg chg="modSp">
        <pc:chgData name="EZZINE, Hind" userId="S::ezzineh@who.int::edcab00f-6318-46e5-a4a9-188b01ee222f" providerId="AD" clId="Web-{160AAFB2-7194-17FD-EAE9-C2AEA26FDBE9}" dt="2023-03-28T10:42:02.524" v="210" actId="20577"/>
        <pc:sldMkLst>
          <pc:docMk/>
          <pc:sldMk cId="0" sldId="302"/>
        </pc:sldMkLst>
        <pc:spChg chg="mod">
          <ac:chgData name="EZZINE, Hind" userId="S::ezzineh@who.int::edcab00f-6318-46e5-a4a9-188b01ee222f" providerId="AD" clId="Web-{160AAFB2-7194-17FD-EAE9-C2AEA26FDBE9}" dt="2023-03-28T10:42:02.524" v="210" actId="20577"/>
          <ac:spMkLst>
            <pc:docMk/>
            <pc:sldMk cId="0" sldId="302"/>
            <ac:spMk id="1062" creationId="{00000000-0000-0000-0000-000000000000}"/>
          </ac:spMkLst>
        </pc:spChg>
      </pc:sldChg>
      <pc:sldChg chg="addCm">
        <pc:chgData name="EZZINE, Hind" userId="S::ezzineh@who.int::edcab00f-6318-46e5-a4a9-188b01ee222f" providerId="AD" clId="Web-{160AAFB2-7194-17FD-EAE9-C2AEA26FDBE9}" dt="2023-03-28T10:45:37.142" v="212"/>
        <pc:sldMkLst>
          <pc:docMk/>
          <pc:sldMk cId="0" sldId="306"/>
        </pc:sldMkLst>
      </pc:sldChg>
      <pc:sldChg chg="addCm">
        <pc:chgData name="EZZINE, Hind" userId="S::ezzineh@who.int::edcab00f-6318-46e5-a4a9-188b01ee222f" providerId="AD" clId="Web-{160AAFB2-7194-17FD-EAE9-C2AEA26FDBE9}" dt="2023-03-28T08:50:28.658" v="0"/>
        <pc:sldMkLst>
          <pc:docMk/>
          <pc:sldMk cId="0" sldId="313"/>
        </pc:sldMkLst>
      </pc:sldChg>
      <pc:sldChg chg="addSp modSp addAnim modAnim">
        <pc:chgData name="EZZINE, Hind" userId="S::ezzineh@who.int::edcab00f-6318-46e5-a4a9-188b01ee222f" providerId="AD" clId="Web-{160AAFB2-7194-17FD-EAE9-C2AEA26FDBE9}" dt="2023-03-28T09:41:40.140" v="145"/>
        <pc:sldMkLst>
          <pc:docMk/>
          <pc:sldMk cId="0" sldId="314"/>
        </pc:sldMkLst>
        <pc:spChg chg="mod">
          <ac:chgData name="EZZINE, Hind" userId="S::ezzineh@who.int::edcab00f-6318-46e5-a4a9-188b01ee222f" providerId="AD" clId="Web-{160AAFB2-7194-17FD-EAE9-C2AEA26FDBE9}" dt="2023-03-28T09:41:03.280" v="138" actId="20577"/>
          <ac:spMkLst>
            <pc:docMk/>
            <pc:sldMk cId="0" sldId="314"/>
            <ac:spMk id="1253" creationId="{00000000-0000-0000-0000-000000000000}"/>
          </ac:spMkLst>
        </pc:spChg>
        <pc:picChg chg="add mod">
          <ac:chgData name="EZZINE, Hind" userId="S::ezzineh@who.int::edcab00f-6318-46e5-a4a9-188b01ee222f" providerId="AD" clId="Web-{160AAFB2-7194-17FD-EAE9-C2AEA26FDBE9}" dt="2023-03-28T09:41:26.187" v="143" actId="1076"/>
          <ac:picMkLst>
            <pc:docMk/>
            <pc:sldMk cId="0" sldId="314"/>
            <ac:picMk id="3" creationId="{88F6FFB0-28C2-A4E4-9707-54931CAEE7B5}"/>
          </ac:picMkLst>
        </pc:picChg>
      </pc:sldChg>
      <pc:sldChg chg="addCm">
        <pc:chgData name="EZZINE, Hind" userId="S::ezzineh@who.int::edcab00f-6318-46e5-a4a9-188b01ee222f" providerId="AD" clId="Web-{160AAFB2-7194-17FD-EAE9-C2AEA26FDBE9}" dt="2023-03-28T10:44:26.858" v="211"/>
        <pc:sldMkLst>
          <pc:docMk/>
          <pc:sldMk cId="3174496250" sldId="367"/>
        </pc:sldMkLst>
      </pc:sldChg>
      <pc:sldChg chg="modSp">
        <pc:chgData name="EZZINE, Hind" userId="S::ezzineh@who.int::edcab00f-6318-46e5-a4a9-188b01ee222f" providerId="AD" clId="Web-{160AAFB2-7194-17FD-EAE9-C2AEA26FDBE9}" dt="2023-03-28T09:42:52.424" v="146"/>
        <pc:sldMkLst>
          <pc:docMk/>
          <pc:sldMk cId="1322049479" sldId="553"/>
        </pc:sldMkLst>
        <pc:spChg chg="mod">
          <ac:chgData name="EZZINE, Hind" userId="S::ezzineh@who.int::edcab00f-6318-46e5-a4a9-188b01ee222f" providerId="AD" clId="Web-{160AAFB2-7194-17FD-EAE9-C2AEA26FDBE9}" dt="2023-03-28T09:42:52.424" v="146"/>
          <ac:spMkLst>
            <pc:docMk/>
            <pc:sldMk cId="1322049479" sldId="553"/>
            <ac:spMk id="1253" creationId="{00000000-0000-0000-0000-000000000000}"/>
          </ac:spMkLst>
        </pc:spChg>
      </pc:sldChg>
      <pc:sldChg chg="addSp delSp modSp add del mod ord replId modClrScheme addAnim delAnim modAnim chgLayout">
        <pc:chgData name="EZZINE, Hind" userId="S::ezzineh@who.int::edcab00f-6318-46e5-a4a9-188b01ee222f" providerId="AD" clId="Web-{160AAFB2-7194-17FD-EAE9-C2AEA26FDBE9}" dt="2023-03-28T09:39:39.620" v="136"/>
        <pc:sldMkLst>
          <pc:docMk/>
          <pc:sldMk cId="3736661323" sldId="554"/>
        </pc:sldMkLst>
        <pc:spChg chg="del">
          <ac:chgData name="EZZINE, Hind" userId="S::ezzineh@who.int::edcab00f-6318-46e5-a4a9-188b01ee222f" providerId="AD" clId="Web-{160AAFB2-7194-17FD-EAE9-C2AEA26FDBE9}" dt="2023-03-28T09:08:35.463" v="63"/>
          <ac:spMkLst>
            <pc:docMk/>
            <pc:sldMk cId="3736661323" sldId="554"/>
            <ac:spMk id="2" creationId="{986CF1C4-4522-C2AA-CBF5-CEB859F85E74}"/>
          </ac:spMkLst>
        </pc:spChg>
        <pc:spChg chg="add del mod">
          <ac:chgData name="EZZINE, Hind" userId="S::ezzineh@who.int::edcab00f-6318-46e5-a4a9-188b01ee222f" providerId="AD" clId="Web-{160AAFB2-7194-17FD-EAE9-C2AEA26FDBE9}" dt="2023-03-28T09:00:40.743" v="10"/>
          <ac:spMkLst>
            <pc:docMk/>
            <pc:sldMk cId="3736661323" sldId="554"/>
            <ac:spMk id="5" creationId="{3C17AC2A-A4BD-0433-BD66-4D5285A18CB8}"/>
          </ac:spMkLst>
        </pc:spChg>
        <pc:spChg chg="add del mod ord">
          <ac:chgData name="EZZINE, Hind" userId="S::ezzineh@who.int::edcab00f-6318-46e5-a4a9-188b01ee222f" providerId="AD" clId="Web-{160AAFB2-7194-17FD-EAE9-C2AEA26FDBE9}" dt="2023-03-28T09:06:20.927" v="58"/>
          <ac:spMkLst>
            <pc:docMk/>
            <pc:sldMk cId="3736661323" sldId="554"/>
            <ac:spMk id="6" creationId="{B82C9AE9-AE46-601F-59CD-9457CA62DA43}"/>
          </ac:spMkLst>
        </pc:spChg>
        <pc:spChg chg="add del mod ord">
          <ac:chgData name="EZZINE, Hind" userId="S::ezzineh@who.int::edcab00f-6318-46e5-a4a9-188b01ee222f" providerId="AD" clId="Web-{160AAFB2-7194-17FD-EAE9-C2AEA26FDBE9}" dt="2023-03-28T09:06:23.880" v="59"/>
          <ac:spMkLst>
            <pc:docMk/>
            <pc:sldMk cId="3736661323" sldId="554"/>
            <ac:spMk id="7" creationId="{606945FB-0C53-BC2F-6F75-2718330E2A4E}"/>
          </ac:spMkLst>
        </pc:spChg>
        <pc:spChg chg="del mod">
          <ac:chgData name="EZZINE, Hind" userId="S::ezzineh@who.int::edcab00f-6318-46e5-a4a9-188b01ee222f" providerId="AD" clId="Web-{160AAFB2-7194-17FD-EAE9-C2AEA26FDBE9}" dt="2023-03-28T09:00:37.430" v="9"/>
          <ac:spMkLst>
            <pc:docMk/>
            <pc:sldMk cId="3736661323" sldId="554"/>
            <ac:spMk id="1253" creationId="{00000000-0000-0000-0000-000000000000}"/>
          </ac:spMkLst>
        </pc:spChg>
        <pc:picChg chg="add del mod">
          <ac:chgData name="EZZINE, Hind" userId="S::ezzineh@who.int::edcab00f-6318-46e5-a4a9-188b01ee222f" providerId="AD" clId="Web-{160AAFB2-7194-17FD-EAE9-C2AEA26FDBE9}" dt="2023-03-28T09:39:21.119" v="133"/>
          <ac:picMkLst>
            <pc:docMk/>
            <pc:sldMk cId="3736661323" sldId="554"/>
            <ac:picMk id="3" creationId="{E5413530-7370-A0BC-205A-1BB3D636316E}"/>
          </ac:picMkLst>
        </pc:picChg>
        <pc:picChg chg="add del mod">
          <ac:chgData name="EZZINE, Hind" userId="S::ezzineh@who.int::edcab00f-6318-46e5-a4a9-188b01ee222f" providerId="AD" clId="Web-{160AAFB2-7194-17FD-EAE9-C2AEA26FDBE9}" dt="2023-03-28T09:39:22.807" v="134"/>
          <ac:picMkLst>
            <pc:docMk/>
            <pc:sldMk cId="3736661323" sldId="554"/>
            <ac:picMk id="8" creationId="{D315B92D-F52E-B279-D1C9-1A9174858D9E}"/>
          </ac:picMkLst>
        </pc:picChg>
      </pc:sldChg>
      <pc:sldChg chg="addSp delSp modSp add replId addAnim delAnim modAnim">
        <pc:chgData name="EZZINE, Hind" userId="S::ezzineh@who.int::edcab00f-6318-46e5-a4a9-188b01ee222f" providerId="AD" clId="Web-{160AAFB2-7194-17FD-EAE9-C2AEA26FDBE9}" dt="2023-03-28T09:46:06.494" v="182" actId="20577"/>
        <pc:sldMkLst>
          <pc:docMk/>
          <pc:sldMk cId="383384893" sldId="555"/>
        </pc:sldMkLst>
        <pc:spChg chg="add del mod">
          <ac:chgData name="EZZINE, Hind" userId="S::ezzineh@who.int::edcab00f-6318-46e5-a4a9-188b01ee222f" providerId="AD" clId="Web-{160AAFB2-7194-17FD-EAE9-C2AEA26FDBE9}" dt="2023-03-28T09:35:51.861" v="87"/>
          <ac:spMkLst>
            <pc:docMk/>
            <pc:sldMk cId="383384893" sldId="555"/>
            <ac:spMk id="5" creationId="{6926A257-9DE9-8912-6B16-4217B553B316}"/>
          </ac:spMkLst>
        </pc:spChg>
        <pc:spChg chg="add mod">
          <ac:chgData name="EZZINE, Hind" userId="S::ezzineh@who.int::edcab00f-6318-46e5-a4a9-188b01ee222f" providerId="AD" clId="Web-{160AAFB2-7194-17FD-EAE9-C2AEA26FDBE9}" dt="2023-03-28T09:46:06.494" v="182" actId="20577"/>
          <ac:spMkLst>
            <pc:docMk/>
            <pc:sldMk cId="383384893" sldId="555"/>
            <ac:spMk id="7" creationId="{605EC0B0-EAE4-D2E2-1BDE-1B73C7527888}"/>
          </ac:spMkLst>
        </pc:spChg>
        <pc:picChg chg="add mod">
          <ac:chgData name="EZZINE, Hind" userId="S::ezzineh@who.int::edcab00f-6318-46e5-a4a9-188b01ee222f" providerId="AD" clId="Web-{160AAFB2-7194-17FD-EAE9-C2AEA26FDBE9}" dt="2023-03-28T09:15:27.119" v="77" actId="14100"/>
          <ac:picMkLst>
            <pc:docMk/>
            <pc:sldMk cId="383384893" sldId="555"/>
            <ac:picMk id="2" creationId="{5DD47822-556E-9823-2AD1-AFD129EB454B}"/>
          </ac:picMkLst>
        </pc:picChg>
        <pc:picChg chg="add del mod">
          <ac:chgData name="EZZINE, Hind" userId="S::ezzineh@who.int::edcab00f-6318-46e5-a4a9-188b01ee222f" providerId="AD" clId="Web-{160AAFB2-7194-17FD-EAE9-C2AEA26FDBE9}" dt="2023-03-28T09:36:09.284" v="93"/>
          <ac:picMkLst>
            <pc:docMk/>
            <pc:sldMk cId="383384893" sldId="555"/>
            <ac:picMk id="3" creationId="{BE8997BA-6615-8D32-6AC4-2024C1573463}"/>
          </ac:picMkLst>
        </pc:picChg>
        <pc:picChg chg="del">
          <ac:chgData name="EZZINE, Hind" userId="S::ezzineh@who.int::edcab00f-6318-46e5-a4a9-188b01ee222f" providerId="AD" clId="Web-{160AAFB2-7194-17FD-EAE9-C2AEA26FDBE9}" dt="2023-03-28T09:15:11.649" v="73"/>
          <ac:picMkLst>
            <pc:docMk/>
            <pc:sldMk cId="383384893" sldId="555"/>
            <ac:picMk id="3" creationId="{E5413530-7370-A0BC-205A-1BB3D636316E}"/>
          </ac:picMkLst>
        </pc:picChg>
        <pc:picChg chg="add del mod">
          <ac:chgData name="EZZINE, Hind" userId="S::ezzineh@who.int::edcab00f-6318-46e5-a4a9-188b01ee222f" providerId="AD" clId="Web-{160AAFB2-7194-17FD-EAE9-C2AEA26FDBE9}" dt="2023-03-28T09:36:27.910" v="96" actId="14100"/>
          <ac:picMkLst>
            <pc:docMk/>
            <pc:sldMk cId="383384893" sldId="555"/>
            <ac:picMk id="4" creationId="{C6C0225E-2106-07E2-3A84-64593F2A002B}"/>
          </ac:picMkLst>
        </pc:picChg>
        <pc:picChg chg="del">
          <ac:chgData name="EZZINE, Hind" userId="S::ezzineh@who.int::edcab00f-6318-46e5-a4a9-188b01ee222f" providerId="AD" clId="Web-{160AAFB2-7194-17FD-EAE9-C2AEA26FDBE9}" dt="2023-03-28T09:11:07.109" v="72"/>
          <ac:picMkLst>
            <pc:docMk/>
            <pc:sldMk cId="383384893" sldId="555"/>
            <ac:picMk id="8" creationId="{D315B92D-F52E-B279-D1C9-1A9174858D9E}"/>
          </ac:picMkLst>
        </pc:picChg>
      </pc:sldChg>
      <pc:sldChg chg="addSp modSp add replId delAnim">
        <pc:chgData name="EZZINE, Hind" userId="S::ezzineh@who.int::edcab00f-6318-46e5-a4a9-188b01ee222f" providerId="AD" clId="Web-{160AAFB2-7194-17FD-EAE9-C2AEA26FDBE9}" dt="2023-03-28T09:45:43.697" v="173" actId="1076"/>
        <pc:sldMkLst>
          <pc:docMk/>
          <pc:sldMk cId="55086468" sldId="556"/>
        </pc:sldMkLst>
        <pc:spChg chg="add mod">
          <ac:chgData name="EZZINE, Hind" userId="S::ezzineh@who.int::edcab00f-6318-46e5-a4a9-188b01ee222f" providerId="AD" clId="Web-{160AAFB2-7194-17FD-EAE9-C2AEA26FDBE9}" dt="2023-03-28T09:45:43.697" v="173" actId="1076"/>
          <ac:spMkLst>
            <pc:docMk/>
            <pc:sldMk cId="55086468" sldId="556"/>
            <ac:spMk id="2" creationId="{86D22D52-122A-9717-BD63-5369EA1F1F81}"/>
          </ac:spMkLst>
        </pc:spChg>
      </pc:sldChg>
    </pc:docChg>
  </pc:docChgLst>
  <pc:docChgLst>
    <pc:chgData name="GOMEZ, Paula" userId="S::gomezp@who.int::c93cf399-3ed7-4230-9282-8831e3fe5ae7" providerId="AD" clId="Web-{8909AD24-A6E8-1360-F030-B96438E3021C}"/>
    <pc:docChg chg="modSld">
      <pc:chgData name="GOMEZ, Paula" userId="S::gomezp@who.int::c93cf399-3ed7-4230-9282-8831e3fe5ae7" providerId="AD" clId="Web-{8909AD24-A6E8-1360-F030-B96438E3021C}" dt="2023-03-20T12:58:48.643" v="6" actId="1076"/>
      <pc:docMkLst>
        <pc:docMk/>
      </pc:docMkLst>
      <pc:sldChg chg="modSp">
        <pc:chgData name="GOMEZ, Paula" userId="S::gomezp@who.int::c93cf399-3ed7-4230-9282-8831e3fe5ae7" providerId="AD" clId="Web-{8909AD24-A6E8-1360-F030-B96438E3021C}" dt="2023-03-20T12:58:48.643" v="6" actId="1076"/>
        <pc:sldMkLst>
          <pc:docMk/>
          <pc:sldMk cId="0" sldId="256"/>
        </pc:sldMkLst>
        <pc:spChg chg="mod">
          <ac:chgData name="GOMEZ, Paula" userId="S::gomezp@who.int::c93cf399-3ed7-4230-9282-8831e3fe5ae7" providerId="AD" clId="Web-{8909AD24-A6E8-1360-F030-B96438E3021C}" dt="2023-03-20T12:58:48.643" v="6" actId="1076"/>
          <ac:spMkLst>
            <pc:docMk/>
            <pc:sldMk cId="0" sldId="256"/>
            <ac:spMk id="562" creationId="{00000000-0000-0000-0000-000000000000}"/>
          </ac:spMkLst>
        </pc:spChg>
      </pc:sldChg>
    </pc:docChg>
  </pc:docChgLst>
  <pc:docChgLst>
    <pc:chgData name="EZZINE, Hind" userId="S::ezzineh@who.int::edcab00f-6318-46e5-a4a9-188b01ee222f" providerId="AD" clId="Web-{B4555DBD-773F-0BDB-2A19-310EB9CD7B11}"/>
    <pc:docChg chg="modSld">
      <pc:chgData name="EZZINE, Hind" userId="S::ezzineh@who.int::edcab00f-6318-46e5-a4a9-188b01ee222f" providerId="AD" clId="Web-{B4555DBD-773F-0BDB-2A19-310EB9CD7B11}" dt="2023-03-14T09:52:49.808" v="0" actId="14100"/>
      <pc:docMkLst>
        <pc:docMk/>
      </pc:docMkLst>
      <pc:sldChg chg="modSp">
        <pc:chgData name="EZZINE, Hind" userId="S::ezzineh@who.int::edcab00f-6318-46e5-a4a9-188b01ee222f" providerId="AD" clId="Web-{B4555DBD-773F-0BDB-2A19-310EB9CD7B11}" dt="2023-03-14T09:52:49.808" v="0" actId="14100"/>
        <pc:sldMkLst>
          <pc:docMk/>
          <pc:sldMk cId="0" sldId="302"/>
        </pc:sldMkLst>
        <pc:spChg chg="mod">
          <ac:chgData name="EZZINE, Hind" userId="S::ezzineh@who.int::edcab00f-6318-46e5-a4a9-188b01ee222f" providerId="AD" clId="Web-{B4555DBD-773F-0BDB-2A19-310EB9CD7B11}" dt="2023-03-14T09:52:49.808" v="0" actId="14100"/>
          <ac:spMkLst>
            <pc:docMk/>
            <pc:sldMk cId="0" sldId="302"/>
            <ac:spMk id="4" creationId="{32C19C9F-B7CC-D6C3-7CEC-80BCA501094A}"/>
          </ac:spMkLst>
        </pc:spChg>
      </pc:sldChg>
    </pc:docChg>
  </pc:docChgLst>
  <pc:docChgLst>
    <pc:chgData name="EZZINE, Hind" userId="S::ezzineh@who.int::edcab00f-6318-46e5-a4a9-188b01ee222f" providerId="AD" clId="Web-{4CABD07B-A78A-84BD-3132-77551346F793}"/>
    <pc:docChg chg="modSld">
      <pc:chgData name="EZZINE, Hind" userId="S::ezzineh@who.int::edcab00f-6318-46e5-a4a9-188b01ee222f" providerId="AD" clId="Web-{4CABD07B-A78A-84BD-3132-77551346F793}" dt="2023-03-28T14:28:27.322" v="36" actId="20577"/>
      <pc:docMkLst>
        <pc:docMk/>
      </pc:docMkLst>
      <pc:sldChg chg="modSp delCm">
        <pc:chgData name="EZZINE, Hind" userId="S::ezzineh@who.int::edcab00f-6318-46e5-a4a9-188b01ee222f" providerId="AD" clId="Web-{4CABD07B-A78A-84BD-3132-77551346F793}" dt="2023-03-28T11:18:52.362" v="15" actId="20577"/>
        <pc:sldMkLst>
          <pc:docMk/>
          <pc:sldMk cId="0" sldId="306"/>
        </pc:sldMkLst>
        <pc:spChg chg="mod">
          <ac:chgData name="EZZINE, Hind" userId="S::ezzineh@who.int::edcab00f-6318-46e5-a4a9-188b01ee222f" providerId="AD" clId="Web-{4CABD07B-A78A-84BD-3132-77551346F793}" dt="2023-03-28T11:18:35.861" v="8" actId="20577"/>
          <ac:spMkLst>
            <pc:docMk/>
            <pc:sldMk cId="0" sldId="306"/>
            <ac:spMk id="2" creationId="{B8F2812B-1672-2B55-D239-04D7128BDF5F}"/>
          </ac:spMkLst>
        </pc:spChg>
        <pc:spChg chg="mod">
          <ac:chgData name="EZZINE, Hind" userId="S::ezzineh@who.int::edcab00f-6318-46e5-a4a9-188b01ee222f" providerId="AD" clId="Web-{4CABD07B-A78A-84BD-3132-77551346F793}" dt="2023-03-28T11:18:52.362" v="15" actId="20577"/>
          <ac:spMkLst>
            <pc:docMk/>
            <pc:sldMk cId="0" sldId="306"/>
            <ac:spMk id="1187" creationId="{00000000-0000-0000-0000-000000000000}"/>
          </ac:spMkLst>
        </pc:spChg>
      </pc:sldChg>
      <pc:sldChg chg="modSp">
        <pc:chgData name="EZZINE, Hind" userId="S::ezzineh@who.int::edcab00f-6318-46e5-a4a9-188b01ee222f" providerId="AD" clId="Web-{4CABD07B-A78A-84BD-3132-77551346F793}" dt="2023-03-28T11:19:45.894" v="21" actId="20577"/>
        <pc:sldMkLst>
          <pc:docMk/>
          <pc:sldMk cId="0" sldId="308"/>
        </pc:sldMkLst>
        <pc:spChg chg="mod">
          <ac:chgData name="EZZINE, Hind" userId="S::ezzineh@who.int::edcab00f-6318-46e5-a4a9-188b01ee222f" providerId="AD" clId="Web-{4CABD07B-A78A-84BD-3132-77551346F793}" dt="2023-03-28T11:19:45.894" v="21" actId="20577"/>
          <ac:spMkLst>
            <pc:docMk/>
            <pc:sldMk cId="0" sldId="308"/>
            <ac:spMk id="2" creationId="{556EC0D3-9334-634D-A5B7-ABE071907AA9}"/>
          </ac:spMkLst>
        </pc:spChg>
      </pc:sldChg>
      <pc:sldChg chg="modSp">
        <pc:chgData name="EZZINE, Hind" userId="S::ezzineh@who.int::edcab00f-6318-46e5-a4a9-188b01ee222f" providerId="AD" clId="Web-{4CABD07B-A78A-84BD-3132-77551346F793}" dt="2023-03-28T11:22:29.851" v="26" actId="20577"/>
        <pc:sldMkLst>
          <pc:docMk/>
          <pc:sldMk cId="0" sldId="320"/>
        </pc:sldMkLst>
        <pc:spChg chg="mod">
          <ac:chgData name="EZZINE, Hind" userId="S::ezzineh@who.int::edcab00f-6318-46e5-a4a9-188b01ee222f" providerId="AD" clId="Web-{4CABD07B-A78A-84BD-3132-77551346F793}" dt="2023-03-28T11:22:29.851" v="26" actId="20577"/>
          <ac:spMkLst>
            <pc:docMk/>
            <pc:sldMk cId="0" sldId="320"/>
            <ac:spMk id="1343" creationId="{00000000-0000-0000-0000-000000000000}"/>
          </ac:spMkLst>
        </pc:spChg>
      </pc:sldChg>
      <pc:sldChg chg="modSp">
        <pc:chgData name="EZZINE, Hind" userId="S::ezzineh@who.int::edcab00f-6318-46e5-a4a9-188b01ee222f" providerId="AD" clId="Web-{4CABD07B-A78A-84BD-3132-77551346F793}" dt="2023-03-28T14:28:27.322" v="36" actId="20577"/>
        <pc:sldMkLst>
          <pc:docMk/>
          <pc:sldMk cId="1322049479" sldId="553"/>
        </pc:sldMkLst>
        <pc:spChg chg="mod">
          <ac:chgData name="EZZINE, Hind" userId="S::ezzineh@who.int::edcab00f-6318-46e5-a4a9-188b01ee222f" providerId="AD" clId="Web-{4CABD07B-A78A-84BD-3132-77551346F793}" dt="2023-03-28T14:28:27.322" v="36" actId="20577"/>
          <ac:spMkLst>
            <pc:docMk/>
            <pc:sldMk cId="1322049479" sldId="553"/>
            <ac:spMk id="1253" creationId="{00000000-0000-0000-0000-000000000000}"/>
          </ac:spMkLst>
        </pc:spChg>
      </pc:sldChg>
    </pc:docChg>
  </pc:docChgLst>
  <pc:docChgLst>
    <pc:chgData name="EZZINE, Hind" userId="S::ezzineh@who.int::edcab00f-6318-46e5-a4a9-188b01ee222f" providerId="AD" clId="Web-{7CE9F7CD-8924-46CB-BAAD-85EC8D2F22A5}"/>
    <pc:docChg chg="modSld">
      <pc:chgData name="EZZINE, Hind" userId="S::ezzineh@who.int::edcab00f-6318-46e5-a4a9-188b01ee222f" providerId="AD" clId="Web-{7CE9F7CD-8924-46CB-BAAD-85EC8D2F22A5}" dt="2023-03-14T15:23:19.741" v="55"/>
      <pc:docMkLst>
        <pc:docMk/>
      </pc:docMkLst>
      <pc:sldChg chg="modSp">
        <pc:chgData name="EZZINE, Hind" userId="S::ezzineh@who.int::edcab00f-6318-46e5-a4a9-188b01ee222f" providerId="AD" clId="Web-{7CE9F7CD-8924-46CB-BAAD-85EC8D2F22A5}" dt="2023-03-14T15:11:24.563" v="1" actId="1076"/>
        <pc:sldMkLst>
          <pc:docMk/>
          <pc:sldMk cId="0" sldId="326"/>
        </pc:sldMkLst>
        <pc:spChg chg="mod">
          <ac:chgData name="EZZINE, Hind" userId="S::ezzineh@who.int::edcab00f-6318-46e5-a4a9-188b01ee222f" providerId="AD" clId="Web-{7CE9F7CD-8924-46CB-BAAD-85EC8D2F22A5}" dt="2023-03-14T15:11:24.563" v="1" actId="1076"/>
          <ac:spMkLst>
            <pc:docMk/>
            <pc:sldMk cId="0" sldId="326"/>
            <ac:spMk id="1382" creationId="{00000000-0000-0000-0000-000000000000}"/>
          </ac:spMkLst>
        </pc:spChg>
      </pc:sldChg>
      <pc:sldChg chg="addSp modSp addCm">
        <pc:chgData name="EZZINE, Hind" userId="S::ezzineh@who.int::edcab00f-6318-46e5-a4a9-188b01ee222f" providerId="AD" clId="Web-{7CE9F7CD-8924-46CB-BAAD-85EC8D2F22A5}" dt="2023-03-14T15:23:19.741" v="55"/>
        <pc:sldMkLst>
          <pc:docMk/>
          <pc:sldMk cId="0" sldId="327"/>
        </pc:sldMkLst>
        <pc:spChg chg="add mod">
          <ac:chgData name="EZZINE, Hind" userId="S::ezzineh@who.int::edcab00f-6318-46e5-a4a9-188b01ee222f" providerId="AD" clId="Web-{7CE9F7CD-8924-46CB-BAAD-85EC8D2F22A5}" dt="2023-03-14T15:22:44.912" v="54"/>
          <ac:spMkLst>
            <pc:docMk/>
            <pc:sldMk cId="0" sldId="327"/>
            <ac:spMk id="2" creationId="{E80D0504-0E99-2398-252F-9985373F0E7F}"/>
          </ac:spMkLst>
        </pc:spChg>
        <pc:spChg chg="mod">
          <ac:chgData name="EZZINE, Hind" userId="S::ezzineh@who.int::edcab00f-6318-46e5-a4a9-188b01ee222f" providerId="AD" clId="Web-{7CE9F7CD-8924-46CB-BAAD-85EC8D2F22A5}" dt="2023-03-14T15:16:39.948" v="12" actId="20577"/>
          <ac:spMkLst>
            <pc:docMk/>
            <pc:sldMk cId="0" sldId="327"/>
            <ac:spMk id="3" creationId="{2AFA2016-00CA-1AAA-37D9-D89E20903F7A}"/>
          </ac:spMkLst>
        </pc:spChg>
      </pc:sldChg>
    </pc:docChg>
  </pc:docChgLst>
  <pc:docChgLst>
    <pc:chgData name="GOMEZ, Paula" userId="S::gomezp@who.int::c93cf399-3ed7-4230-9282-8831e3fe5ae7" providerId="AD" clId="Web-{2469FCA1-BA46-429A-5439-F96543580879}"/>
    <pc:docChg chg="modSld">
      <pc:chgData name="GOMEZ, Paula" userId="S::gomezp@who.int::c93cf399-3ed7-4230-9282-8831e3fe5ae7" providerId="AD" clId="Web-{2469FCA1-BA46-429A-5439-F96543580879}" dt="2023-03-30T13:01:25.007" v="9" actId="1076"/>
      <pc:docMkLst>
        <pc:docMk/>
      </pc:docMkLst>
      <pc:sldChg chg="modSp">
        <pc:chgData name="GOMEZ, Paula" userId="S::gomezp@who.int::c93cf399-3ed7-4230-9282-8831e3fe5ae7" providerId="AD" clId="Web-{2469FCA1-BA46-429A-5439-F96543580879}" dt="2023-03-30T13:01:25.007" v="9" actId="1076"/>
        <pc:sldMkLst>
          <pc:docMk/>
          <pc:sldMk cId="0" sldId="299"/>
        </pc:sldMkLst>
        <pc:spChg chg="mod">
          <ac:chgData name="GOMEZ, Paula" userId="S::gomezp@who.int::c93cf399-3ed7-4230-9282-8831e3fe5ae7" providerId="AD" clId="Web-{2469FCA1-BA46-429A-5439-F96543580879}" dt="2023-03-30T13:01:25.007" v="9" actId="1076"/>
          <ac:spMkLst>
            <pc:docMk/>
            <pc:sldMk cId="0" sldId="299"/>
            <ac:spMk id="1042" creationId="{00000000-0000-0000-0000-000000000000}"/>
          </ac:spMkLst>
        </pc:spChg>
      </pc:sldChg>
    </pc:docChg>
  </pc:docChgLst>
  <pc:docChgLst>
    <pc:chgData name="EZZINE, Hind" userId="S::ezzineh@who.int::edcab00f-6318-46e5-a4a9-188b01ee222f" providerId="AD" clId="Web-{21D6CA0B-F0C0-E2E1-0510-BB9383B2292A}"/>
    <pc:docChg chg="addSld modSld sldOrd">
      <pc:chgData name="EZZINE, Hind" userId="S::ezzineh@who.int::edcab00f-6318-46e5-a4a9-188b01ee222f" providerId="AD" clId="Web-{21D6CA0B-F0C0-E2E1-0510-BB9383B2292A}" dt="2023-03-27T18:28:26.768" v="166" actId="20577"/>
      <pc:docMkLst>
        <pc:docMk/>
      </pc:docMkLst>
      <pc:sldChg chg="addSp modSp">
        <pc:chgData name="EZZINE, Hind" userId="S::ezzineh@who.int::edcab00f-6318-46e5-a4a9-188b01ee222f" providerId="AD" clId="Web-{21D6CA0B-F0C0-E2E1-0510-BB9383B2292A}" dt="2023-03-27T18:25:56.217" v="160" actId="1076"/>
        <pc:sldMkLst>
          <pc:docMk/>
          <pc:sldMk cId="0" sldId="313"/>
        </pc:sldMkLst>
        <pc:spChg chg="add mod">
          <ac:chgData name="EZZINE, Hind" userId="S::ezzineh@who.int::edcab00f-6318-46e5-a4a9-188b01ee222f" providerId="AD" clId="Web-{21D6CA0B-F0C0-E2E1-0510-BB9383B2292A}" dt="2023-03-27T18:25:56.217" v="160" actId="1076"/>
          <ac:spMkLst>
            <pc:docMk/>
            <pc:sldMk cId="0" sldId="313"/>
            <ac:spMk id="2" creationId="{957D3FC8-1F66-3ED7-7EB2-DB38D7835C1A}"/>
          </ac:spMkLst>
        </pc:spChg>
        <pc:spChg chg="mod">
          <ac:chgData name="EZZINE, Hind" userId="S::ezzineh@who.int::edcab00f-6318-46e5-a4a9-188b01ee222f" providerId="AD" clId="Web-{21D6CA0B-F0C0-E2E1-0510-BB9383B2292A}" dt="2023-03-27T18:24:14.012" v="141" actId="14100"/>
          <ac:spMkLst>
            <pc:docMk/>
            <pc:sldMk cId="0" sldId="313"/>
            <ac:spMk id="1248" creationId="{00000000-0000-0000-0000-000000000000}"/>
          </ac:spMkLst>
        </pc:spChg>
      </pc:sldChg>
      <pc:sldChg chg="modSp">
        <pc:chgData name="EZZINE, Hind" userId="S::ezzineh@who.int::edcab00f-6318-46e5-a4a9-188b01ee222f" providerId="AD" clId="Web-{21D6CA0B-F0C0-E2E1-0510-BB9383B2292A}" dt="2023-03-27T17:30:50.550" v="56" actId="20577"/>
        <pc:sldMkLst>
          <pc:docMk/>
          <pc:sldMk cId="0" sldId="314"/>
        </pc:sldMkLst>
        <pc:spChg chg="mod">
          <ac:chgData name="EZZINE, Hind" userId="S::ezzineh@who.int::edcab00f-6318-46e5-a4a9-188b01ee222f" providerId="AD" clId="Web-{21D6CA0B-F0C0-E2E1-0510-BB9383B2292A}" dt="2023-03-27T17:30:50.550" v="56" actId="20577"/>
          <ac:spMkLst>
            <pc:docMk/>
            <pc:sldMk cId="0" sldId="314"/>
            <ac:spMk id="1253" creationId="{00000000-0000-0000-0000-000000000000}"/>
          </ac:spMkLst>
        </pc:spChg>
      </pc:sldChg>
      <pc:sldChg chg="modSp">
        <pc:chgData name="EZZINE, Hind" userId="S::ezzineh@who.int::edcab00f-6318-46e5-a4a9-188b01ee222f" providerId="AD" clId="Web-{21D6CA0B-F0C0-E2E1-0510-BB9383B2292A}" dt="2023-03-27T18:28:13.205" v="165" actId="20577"/>
        <pc:sldMkLst>
          <pc:docMk/>
          <pc:sldMk cId="0" sldId="315"/>
        </pc:sldMkLst>
        <pc:spChg chg="mod">
          <ac:chgData name="EZZINE, Hind" userId="S::ezzineh@who.int::edcab00f-6318-46e5-a4a9-188b01ee222f" providerId="AD" clId="Web-{21D6CA0B-F0C0-E2E1-0510-BB9383B2292A}" dt="2023-03-27T18:28:13.205" v="165" actId="20577"/>
          <ac:spMkLst>
            <pc:docMk/>
            <pc:sldMk cId="0" sldId="315"/>
            <ac:spMk id="2" creationId="{F5546524-BE2B-F3EA-164E-91D2E4232A78}"/>
          </ac:spMkLst>
        </pc:spChg>
      </pc:sldChg>
      <pc:sldChg chg="modSp ord">
        <pc:chgData name="EZZINE, Hind" userId="S::ezzineh@who.int::edcab00f-6318-46e5-a4a9-188b01ee222f" providerId="AD" clId="Web-{21D6CA0B-F0C0-E2E1-0510-BB9383B2292A}" dt="2023-03-27T17:35:14.682" v="98"/>
        <pc:sldMkLst>
          <pc:docMk/>
          <pc:sldMk cId="0" sldId="316"/>
        </pc:sldMkLst>
        <pc:spChg chg="mod">
          <ac:chgData name="EZZINE, Hind" userId="S::ezzineh@who.int::edcab00f-6318-46e5-a4a9-188b01ee222f" providerId="AD" clId="Web-{21D6CA0B-F0C0-E2E1-0510-BB9383B2292A}" dt="2023-03-27T17:34:38.009" v="96" actId="20577"/>
          <ac:spMkLst>
            <pc:docMk/>
            <pc:sldMk cId="0" sldId="316"/>
            <ac:spMk id="3" creationId="{D604FEF2-8536-29F1-7055-4D63DC45BC37}"/>
          </ac:spMkLst>
        </pc:spChg>
      </pc:sldChg>
      <pc:sldChg chg="ord">
        <pc:chgData name="EZZINE, Hind" userId="S::ezzineh@who.int::edcab00f-6318-46e5-a4a9-188b01ee222f" providerId="AD" clId="Web-{21D6CA0B-F0C0-E2E1-0510-BB9383B2292A}" dt="2023-03-27T17:36:19.871" v="106"/>
        <pc:sldMkLst>
          <pc:docMk/>
          <pc:sldMk cId="0" sldId="318"/>
        </pc:sldMkLst>
      </pc:sldChg>
      <pc:sldChg chg="modSp ord">
        <pc:chgData name="EZZINE, Hind" userId="S::ezzineh@who.int::edcab00f-6318-46e5-a4a9-188b01ee222f" providerId="AD" clId="Web-{21D6CA0B-F0C0-E2E1-0510-BB9383B2292A}" dt="2023-03-27T17:36:10.449" v="105" actId="20577"/>
        <pc:sldMkLst>
          <pc:docMk/>
          <pc:sldMk cId="0" sldId="319"/>
        </pc:sldMkLst>
        <pc:spChg chg="mod">
          <ac:chgData name="EZZINE, Hind" userId="S::ezzineh@who.int::edcab00f-6318-46e5-a4a9-188b01ee222f" providerId="AD" clId="Web-{21D6CA0B-F0C0-E2E1-0510-BB9383B2292A}" dt="2023-03-27T17:35:51.777" v="103" actId="20577"/>
          <ac:spMkLst>
            <pc:docMk/>
            <pc:sldMk cId="0" sldId="319"/>
            <ac:spMk id="2" creationId="{DA905BA1-4405-8084-5346-D5BB0F67A2A8}"/>
          </ac:spMkLst>
        </pc:spChg>
        <pc:spChg chg="mod">
          <ac:chgData name="EZZINE, Hind" userId="S::ezzineh@who.int::edcab00f-6318-46e5-a4a9-188b01ee222f" providerId="AD" clId="Web-{21D6CA0B-F0C0-E2E1-0510-BB9383B2292A}" dt="2023-03-27T17:36:10.449" v="105" actId="20577"/>
          <ac:spMkLst>
            <pc:docMk/>
            <pc:sldMk cId="0" sldId="319"/>
            <ac:spMk id="4" creationId="{F10155F9-9E75-450E-A8EC-0A1BB93ED3F4}"/>
          </ac:spMkLst>
        </pc:spChg>
      </pc:sldChg>
      <pc:sldChg chg="modSp">
        <pc:chgData name="EZZINE, Hind" userId="S::ezzineh@who.int::edcab00f-6318-46e5-a4a9-188b01ee222f" providerId="AD" clId="Web-{21D6CA0B-F0C0-E2E1-0510-BB9383B2292A}" dt="2023-03-27T18:28:26.768" v="166" actId="20577"/>
        <pc:sldMkLst>
          <pc:docMk/>
          <pc:sldMk cId="3566127825" sldId="548"/>
        </pc:sldMkLst>
        <pc:spChg chg="mod">
          <ac:chgData name="EZZINE, Hind" userId="S::ezzineh@who.int::edcab00f-6318-46e5-a4a9-188b01ee222f" providerId="AD" clId="Web-{21D6CA0B-F0C0-E2E1-0510-BB9383B2292A}" dt="2023-03-27T18:28:26.768" v="166" actId="20577"/>
          <ac:spMkLst>
            <pc:docMk/>
            <pc:sldMk cId="3566127825" sldId="548"/>
            <ac:spMk id="2" creationId="{986CF1C4-4522-C2AA-CBF5-CEB859F85E74}"/>
          </ac:spMkLst>
        </pc:spChg>
      </pc:sldChg>
      <pc:sldChg chg="modSp add ord replId">
        <pc:chgData name="EZZINE, Hind" userId="S::ezzineh@who.int::edcab00f-6318-46e5-a4a9-188b01ee222f" providerId="AD" clId="Web-{21D6CA0B-F0C0-E2E1-0510-BB9383B2292A}" dt="2023-03-27T18:27:49.424" v="161" actId="20577"/>
        <pc:sldMkLst>
          <pc:docMk/>
          <pc:sldMk cId="1322049479" sldId="553"/>
        </pc:sldMkLst>
        <pc:spChg chg="mod">
          <ac:chgData name="EZZINE, Hind" userId="S::ezzineh@who.int::edcab00f-6318-46e5-a4a9-188b01ee222f" providerId="AD" clId="Web-{21D6CA0B-F0C0-E2E1-0510-BB9383B2292A}" dt="2023-03-27T18:27:49.424" v="161" actId="20577"/>
          <ac:spMkLst>
            <pc:docMk/>
            <pc:sldMk cId="1322049479" sldId="553"/>
            <ac:spMk id="2" creationId="{986CF1C4-4522-C2AA-CBF5-CEB859F85E74}"/>
          </ac:spMkLst>
        </pc:spChg>
        <pc:spChg chg="mod">
          <ac:chgData name="EZZINE, Hind" userId="S::ezzineh@who.int::edcab00f-6318-46e5-a4a9-188b01ee222f" providerId="AD" clId="Web-{21D6CA0B-F0C0-E2E1-0510-BB9383B2292A}" dt="2023-03-27T17:31:41.973" v="60" actId="20577"/>
          <ac:spMkLst>
            <pc:docMk/>
            <pc:sldMk cId="1322049479" sldId="553"/>
            <ac:spMk id="1253" creationId="{00000000-0000-0000-0000-000000000000}"/>
          </ac:spMkLst>
        </pc:spChg>
      </pc:sldChg>
    </pc:docChg>
  </pc:docChgLst>
  <pc:docChgLst>
    <pc:chgData name="GOMEZ, Paula" userId="c93cf399-3ed7-4230-9282-8831e3fe5ae7" providerId="ADAL" clId="{6F4FAC98-3258-4566-B299-605DB31DB487}"/>
    <pc:docChg chg="custSel modSld sldOrd">
      <pc:chgData name="GOMEZ, Paula" userId="c93cf399-3ed7-4230-9282-8831e3fe5ae7" providerId="ADAL" clId="{6F4FAC98-3258-4566-B299-605DB31DB487}" dt="2023-04-04T16:15:48.245" v="202" actId="700"/>
      <pc:docMkLst>
        <pc:docMk/>
      </pc:docMkLst>
      <pc:sldChg chg="modSp mod">
        <pc:chgData name="GOMEZ, Paula" userId="c93cf399-3ed7-4230-9282-8831e3fe5ae7" providerId="ADAL" clId="{6F4FAC98-3258-4566-B299-605DB31DB487}" dt="2023-04-04T16:09:27.879" v="0" actId="13926"/>
        <pc:sldMkLst>
          <pc:docMk/>
          <pc:sldMk cId="0" sldId="300"/>
        </pc:sldMkLst>
        <pc:spChg chg="mod">
          <ac:chgData name="GOMEZ, Paula" userId="c93cf399-3ed7-4230-9282-8831e3fe5ae7" providerId="ADAL" clId="{6F4FAC98-3258-4566-B299-605DB31DB487}" dt="2023-04-04T16:09:27.879" v="0" actId="13926"/>
          <ac:spMkLst>
            <pc:docMk/>
            <pc:sldMk cId="0" sldId="300"/>
            <ac:spMk id="1051" creationId="{00000000-0000-0000-0000-000000000000}"/>
          </ac:spMkLst>
        </pc:spChg>
      </pc:sldChg>
      <pc:sldChg chg="modSp mod">
        <pc:chgData name="GOMEZ, Paula" userId="c93cf399-3ed7-4230-9282-8831e3fe5ae7" providerId="ADAL" clId="{6F4FAC98-3258-4566-B299-605DB31DB487}" dt="2023-04-04T16:09:37.723" v="1" actId="13926"/>
        <pc:sldMkLst>
          <pc:docMk/>
          <pc:sldMk cId="0" sldId="302"/>
        </pc:sldMkLst>
        <pc:spChg chg="mod">
          <ac:chgData name="GOMEZ, Paula" userId="c93cf399-3ed7-4230-9282-8831e3fe5ae7" providerId="ADAL" clId="{6F4FAC98-3258-4566-B299-605DB31DB487}" dt="2023-04-04T16:09:37.723" v="1" actId="13926"/>
          <ac:spMkLst>
            <pc:docMk/>
            <pc:sldMk cId="0" sldId="302"/>
            <ac:spMk id="1062" creationId="{00000000-0000-0000-0000-000000000000}"/>
          </ac:spMkLst>
        </pc:spChg>
      </pc:sldChg>
      <pc:sldChg chg="modSp mod">
        <pc:chgData name="GOMEZ, Paula" userId="c93cf399-3ed7-4230-9282-8831e3fe5ae7" providerId="ADAL" clId="{6F4FAC98-3258-4566-B299-605DB31DB487}" dt="2023-04-04T16:10:13.538" v="5" actId="13926"/>
        <pc:sldMkLst>
          <pc:docMk/>
          <pc:sldMk cId="0" sldId="306"/>
        </pc:sldMkLst>
        <pc:spChg chg="mod">
          <ac:chgData name="GOMEZ, Paula" userId="c93cf399-3ed7-4230-9282-8831e3fe5ae7" providerId="ADAL" clId="{6F4FAC98-3258-4566-B299-605DB31DB487}" dt="2023-04-04T16:10:13.538" v="5" actId="13926"/>
          <ac:spMkLst>
            <pc:docMk/>
            <pc:sldMk cId="0" sldId="306"/>
            <ac:spMk id="2" creationId="{B8F2812B-1672-2B55-D239-04D7128BDF5F}"/>
          </ac:spMkLst>
        </pc:spChg>
        <pc:spChg chg="mod">
          <ac:chgData name="GOMEZ, Paula" userId="c93cf399-3ed7-4230-9282-8831e3fe5ae7" providerId="ADAL" clId="{6F4FAC98-3258-4566-B299-605DB31DB487}" dt="2023-04-04T16:10:08.981" v="4" actId="13926"/>
          <ac:spMkLst>
            <pc:docMk/>
            <pc:sldMk cId="0" sldId="306"/>
            <ac:spMk id="1187" creationId="{00000000-0000-0000-0000-000000000000}"/>
          </ac:spMkLst>
        </pc:spChg>
      </pc:sldChg>
      <pc:sldChg chg="modSp mod">
        <pc:chgData name="GOMEZ, Paula" userId="c93cf399-3ed7-4230-9282-8831e3fe5ae7" providerId="ADAL" clId="{6F4FAC98-3258-4566-B299-605DB31DB487}" dt="2023-04-04T16:10:25.547" v="6" actId="13926"/>
        <pc:sldMkLst>
          <pc:docMk/>
          <pc:sldMk cId="0" sldId="308"/>
        </pc:sldMkLst>
        <pc:spChg chg="mod">
          <ac:chgData name="GOMEZ, Paula" userId="c93cf399-3ed7-4230-9282-8831e3fe5ae7" providerId="ADAL" clId="{6F4FAC98-3258-4566-B299-605DB31DB487}" dt="2023-04-04T16:10:25.547" v="6" actId="13926"/>
          <ac:spMkLst>
            <pc:docMk/>
            <pc:sldMk cId="0" sldId="308"/>
            <ac:spMk id="2" creationId="{556EC0D3-9334-634D-A5B7-ABE071907AA9}"/>
          </ac:spMkLst>
        </pc:spChg>
      </pc:sldChg>
      <pc:sldChg chg="delSp modSp mod delCm modNotesTx">
        <pc:chgData name="GOMEZ, Paula" userId="c93cf399-3ed7-4230-9282-8831e3fe5ae7" providerId="ADAL" clId="{6F4FAC98-3258-4566-B299-605DB31DB487}" dt="2023-04-04T16:13:37.688" v="198" actId="20577"/>
        <pc:sldMkLst>
          <pc:docMk/>
          <pc:sldMk cId="0" sldId="313"/>
        </pc:sldMkLst>
        <pc:spChg chg="del">
          <ac:chgData name="GOMEZ, Paula" userId="c93cf399-3ed7-4230-9282-8831e3fe5ae7" providerId="ADAL" clId="{6F4FAC98-3258-4566-B299-605DB31DB487}" dt="2023-04-04T16:11:23.476" v="36" actId="478"/>
          <ac:spMkLst>
            <pc:docMk/>
            <pc:sldMk cId="0" sldId="313"/>
            <ac:spMk id="2" creationId="{957D3FC8-1F66-3ED7-7EB2-DB38D7835C1A}"/>
          </ac:spMkLst>
        </pc:spChg>
        <pc:spChg chg="mod">
          <ac:chgData name="GOMEZ, Paula" userId="c93cf399-3ed7-4230-9282-8831e3fe5ae7" providerId="ADAL" clId="{6F4FAC98-3258-4566-B299-605DB31DB487}" dt="2023-04-04T16:13:37.688" v="198" actId="20577"/>
          <ac:spMkLst>
            <pc:docMk/>
            <pc:sldMk cId="0" sldId="313"/>
            <ac:spMk id="1248" creationId="{00000000-0000-0000-0000-000000000000}"/>
          </ac:spMkLst>
        </pc:spChg>
      </pc:sldChg>
      <pc:sldChg chg="delCm">
        <pc:chgData name="GOMEZ, Paula" userId="c93cf399-3ed7-4230-9282-8831e3fe5ae7" providerId="ADAL" clId="{6F4FAC98-3258-4566-B299-605DB31DB487}" dt="2023-04-04T16:12:32.476" v="187"/>
        <pc:sldMkLst>
          <pc:docMk/>
          <pc:sldMk cId="0" sldId="314"/>
        </pc:sldMkLst>
      </pc:sldChg>
      <pc:sldChg chg="modSp mod">
        <pc:chgData name="GOMEZ, Paula" userId="c93cf399-3ed7-4230-9282-8831e3fe5ae7" providerId="ADAL" clId="{6F4FAC98-3258-4566-B299-605DB31DB487}" dt="2023-04-04T16:14:06.980" v="199" actId="13926"/>
        <pc:sldMkLst>
          <pc:docMk/>
          <pc:sldMk cId="0" sldId="320"/>
        </pc:sldMkLst>
        <pc:spChg chg="mod">
          <ac:chgData name="GOMEZ, Paula" userId="c93cf399-3ed7-4230-9282-8831e3fe5ae7" providerId="ADAL" clId="{6F4FAC98-3258-4566-B299-605DB31DB487}" dt="2023-04-04T16:14:06.980" v="199" actId="13926"/>
          <ac:spMkLst>
            <pc:docMk/>
            <pc:sldMk cId="0" sldId="320"/>
            <ac:spMk id="1343" creationId="{00000000-0000-0000-0000-000000000000}"/>
          </ac:spMkLst>
        </pc:spChg>
      </pc:sldChg>
      <pc:sldChg chg="delSp mod delCm">
        <pc:chgData name="GOMEZ, Paula" userId="c93cf399-3ed7-4230-9282-8831e3fe5ae7" providerId="ADAL" clId="{6F4FAC98-3258-4566-B299-605DB31DB487}" dt="2023-04-04T16:15:09.795" v="201" actId="478"/>
        <pc:sldMkLst>
          <pc:docMk/>
          <pc:sldMk cId="0" sldId="327"/>
        </pc:sldMkLst>
        <pc:spChg chg="del">
          <ac:chgData name="GOMEZ, Paula" userId="c93cf399-3ed7-4230-9282-8831e3fe5ae7" providerId="ADAL" clId="{6F4FAC98-3258-4566-B299-605DB31DB487}" dt="2023-04-04T16:15:09.795" v="201" actId="478"/>
          <ac:spMkLst>
            <pc:docMk/>
            <pc:sldMk cId="0" sldId="327"/>
            <ac:spMk id="2" creationId="{E80D0504-0E99-2398-252F-9985373F0E7F}"/>
          </ac:spMkLst>
        </pc:spChg>
      </pc:sldChg>
      <pc:sldChg chg="modSp mod delCm">
        <pc:chgData name="GOMEZ, Paula" userId="c93cf399-3ed7-4230-9282-8831e3fe5ae7" providerId="ADAL" clId="{6F4FAC98-3258-4566-B299-605DB31DB487}" dt="2023-04-04T16:10:00.007" v="3" actId="20577"/>
        <pc:sldMkLst>
          <pc:docMk/>
          <pc:sldMk cId="3174496250" sldId="367"/>
        </pc:sldMkLst>
        <pc:spChg chg="mod">
          <ac:chgData name="GOMEZ, Paula" userId="c93cf399-3ed7-4230-9282-8831e3fe5ae7" providerId="ADAL" clId="{6F4FAC98-3258-4566-B299-605DB31DB487}" dt="2023-04-04T16:10:00.007" v="3" actId="20577"/>
          <ac:spMkLst>
            <pc:docMk/>
            <pc:sldMk cId="3174496250" sldId="367"/>
            <ac:spMk id="9" creationId="{A5343C62-F31C-3DD0-666C-26A6D5723E94}"/>
          </ac:spMkLst>
        </pc:spChg>
      </pc:sldChg>
      <pc:sldChg chg="modSp mod modClrScheme chgLayout">
        <pc:chgData name="GOMEZ, Paula" userId="c93cf399-3ed7-4230-9282-8831e3fe5ae7" providerId="ADAL" clId="{6F4FAC98-3258-4566-B299-605DB31DB487}" dt="2023-04-04T16:15:48.245" v="202" actId="700"/>
        <pc:sldMkLst>
          <pc:docMk/>
          <pc:sldMk cId="359544419" sldId="388"/>
        </pc:sldMkLst>
        <pc:spChg chg="mod ord">
          <ac:chgData name="GOMEZ, Paula" userId="c93cf399-3ed7-4230-9282-8831e3fe5ae7" providerId="ADAL" clId="{6F4FAC98-3258-4566-B299-605DB31DB487}" dt="2023-04-04T16:15:48.245" v="202" actId="700"/>
          <ac:spMkLst>
            <pc:docMk/>
            <pc:sldMk cId="359544419" sldId="388"/>
            <ac:spMk id="3" creationId="{00000000-0000-0000-0000-000000000000}"/>
          </ac:spMkLst>
        </pc:spChg>
      </pc:sldChg>
      <pc:sldChg chg="ord">
        <pc:chgData name="GOMEZ, Paula" userId="c93cf399-3ed7-4230-9282-8831e3fe5ae7" providerId="ADAL" clId="{6F4FAC98-3258-4566-B299-605DB31DB487}" dt="2023-04-04T16:12:54.795" v="189"/>
        <pc:sldMkLst>
          <pc:docMk/>
          <pc:sldMk cId="3020311215" sldId="551"/>
        </pc:sldMkLst>
      </pc:sldChg>
    </pc:docChg>
  </pc:docChgLst>
  <pc:docChgLst>
    <pc:chgData name="EZZINE, Hind" userId="S::ezzineh@who.int::edcab00f-6318-46e5-a4a9-188b01ee222f" providerId="AD" clId="Web-{8B1048F4-6D63-4602-59D4-ABB3F424FB30}"/>
    <pc:docChg chg="modSld sldOrd">
      <pc:chgData name="EZZINE, Hind" userId="S::ezzineh@who.int::edcab00f-6318-46e5-a4a9-188b01ee222f" providerId="AD" clId="Web-{8B1048F4-6D63-4602-59D4-ABB3F424FB30}" dt="2023-03-30T14:08:08.312" v="13"/>
      <pc:docMkLst>
        <pc:docMk/>
      </pc:docMkLst>
      <pc:sldChg chg="ord">
        <pc:chgData name="EZZINE, Hind" userId="S::ezzineh@who.int::edcab00f-6318-46e5-a4a9-188b01ee222f" providerId="AD" clId="Web-{8B1048F4-6D63-4602-59D4-ABB3F424FB30}" dt="2023-03-30T14:08:01.749" v="5"/>
        <pc:sldMkLst>
          <pc:docMk/>
          <pc:sldMk cId="0" sldId="306"/>
        </pc:sldMkLst>
      </pc:sldChg>
      <pc:sldChg chg="modSp">
        <pc:chgData name="EZZINE, Hind" userId="S::ezzineh@who.int::edcab00f-6318-46e5-a4a9-188b01ee222f" providerId="AD" clId="Web-{8B1048F4-6D63-4602-59D4-ABB3F424FB30}" dt="2023-03-30T14:08:08.312" v="13"/>
        <pc:sldMkLst>
          <pc:docMk/>
          <pc:sldMk cId="0" sldId="337"/>
        </pc:sldMkLst>
        <pc:spChg chg="mod">
          <ac:chgData name="EZZINE, Hind" userId="S::ezzineh@who.int::edcab00f-6318-46e5-a4a9-188b01ee222f" providerId="AD" clId="Web-{8B1048F4-6D63-4602-59D4-ABB3F424FB30}" dt="2023-03-30T14:08:08.312" v="13"/>
          <ac:spMkLst>
            <pc:docMk/>
            <pc:sldMk cId="0" sldId="337"/>
            <ac:spMk id="1439" creationId="{00000000-0000-0000-0000-000000000000}"/>
          </ac:spMkLst>
        </pc:spChg>
      </pc:sldChg>
    </pc:docChg>
  </pc:docChgLst>
  <pc:docChgLst>
    <pc:chgData name="GOMEZ, Paula" userId="S::gomezp@who.int::c93cf399-3ed7-4230-9282-8831e3fe5ae7" providerId="AD" clId="Web-{026D41CC-CD91-9CDE-E218-E4637729EE5A}"/>
    <pc:docChg chg="modSld">
      <pc:chgData name="GOMEZ, Paula" userId="S::gomezp@who.int::c93cf399-3ed7-4230-9282-8831e3fe5ae7" providerId="AD" clId="Web-{026D41CC-CD91-9CDE-E218-E4637729EE5A}" dt="2023-04-05T16:25:59.585" v="11" actId="20577"/>
      <pc:docMkLst>
        <pc:docMk/>
      </pc:docMkLst>
      <pc:sldChg chg="modSp">
        <pc:chgData name="GOMEZ, Paula" userId="S::gomezp@who.int::c93cf399-3ed7-4230-9282-8831e3fe5ae7" providerId="AD" clId="Web-{026D41CC-CD91-9CDE-E218-E4637729EE5A}" dt="2023-04-05T16:25:59.585" v="11" actId="20577"/>
        <pc:sldMkLst>
          <pc:docMk/>
          <pc:sldMk cId="359544419" sldId="388"/>
        </pc:sldMkLst>
        <pc:spChg chg="mod">
          <ac:chgData name="GOMEZ, Paula" userId="S::gomezp@who.int::c93cf399-3ed7-4230-9282-8831e3fe5ae7" providerId="AD" clId="Web-{026D41CC-CD91-9CDE-E218-E4637729EE5A}" dt="2023-04-05T16:25:59.585" v="11" actId="20577"/>
          <ac:spMkLst>
            <pc:docMk/>
            <pc:sldMk cId="359544419" sldId="388"/>
            <ac:spMk id="3" creationId="{00000000-0000-0000-0000-000000000000}"/>
          </ac:spMkLst>
        </pc:spChg>
      </pc:sldChg>
    </pc:docChg>
  </pc:docChgLst>
  <pc:docChgLst>
    <pc:chgData name="GOMEZ, Paula" userId="S::gomezp@who.int::c93cf399-3ed7-4230-9282-8831e3fe5ae7" providerId="AD" clId="Web-{09C168A2-D373-3155-DA62-7645E662E400}"/>
    <pc:docChg chg="addSld modSld">
      <pc:chgData name="GOMEZ, Paula" userId="S::gomezp@who.int::c93cf399-3ed7-4230-9282-8831e3fe5ae7" providerId="AD" clId="Web-{09C168A2-D373-3155-DA62-7645E662E400}" dt="2023-03-27T10:16:28.875" v="68" actId="20577"/>
      <pc:docMkLst>
        <pc:docMk/>
      </pc:docMkLst>
      <pc:sldChg chg="modSp">
        <pc:chgData name="GOMEZ, Paula" userId="S::gomezp@who.int::c93cf399-3ed7-4230-9282-8831e3fe5ae7" providerId="AD" clId="Web-{09C168A2-D373-3155-DA62-7645E662E400}" dt="2023-03-27T10:03:13.289" v="22" actId="20577"/>
        <pc:sldMkLst>
          <pc:docMk/>
          <pc:sldMk cId="0" sldId="313"/>
        </pc:sldMkLst>
        <pc:spChg chg="mod">
          <ac:chgData name="GOMEZ, Paula" userId="S::gomezp@who.int::c93cf399-3ed7-4230-9282-8831e3fe5ae7" providerId="AD" clId="Web-{09C168A2-D373-3155-DA62-7645E662E400}" dt="2023-03-27T09:59:13.469" v="10" actId="20577"/>
          <ac:spMkLst>
            <pc:docMk/>
            <pc:sldMk cId="0" sldId="313"/>
            <ac:spMk id="1246" creationId="{00000000-0000-0000-0000-000000000000}"/>
          </ac:spMkLst>
        </pc:spChg>
        <pc:spChg chg="mod">
          <ac:chgData name="GOMEZ, Paula" userId="S::gomezp@who.int::c93cf399-3ed7-4230-9282-8831e3fe5ae7" providerId="AD" clId="Web-{09C168A2-D373-3155-DA62-7645E662E400}" dt="2023-03-27T10:03:13.289" v="22" actId="20577"/>
          <ac:spMkLst>
            <pc:docMk/>
            <pc:sldMk cId="0" sldId="313"/>
            <ac:spMk id="1248" creationId="{00000000-0000-0000-0000-000000000000}"/>
          </ac:spMkLst>
        </pc:spChg>
      </pc:sldChg>
      <pc:sldChg chg="add replId">
        <pc:chgData name="GOMEZ, Paula" userId="S::gomezp@who.int::c93cf399-3ed7-4230-9282-8831e3fe5ae7" providerId="AD" clId="Web-{09C168A2-D373-3155-DA62-7645E662E400}" dt="2023-03-27T09:58:51.265" v="0"/>
        <pc:sldMkLst>
          <pc:docMk/>
          <pc:sldMk cId="3020311215" sldId="551"/>
        </pc:sldMkLst>
      </pc:sldChg>
      <pc:sldChg chg="modSp new">
        <pc:chgData name="GOMEZ, Paula" userId="S::gomezp@who.int::c93cf399-3ed7-4230-9282-8831e3fe5ae7" providerId="AD" clId="Web-{09C168A2-D373-3155-DA62-7645E662E400}" dt="2023-03-27T10:16:28.875" v="68" actId="20577"/>
        <pc:sldMkLst>
          <pc:docMk/>
          <pc:sldMk cId="2532198978" sldId="552"/>
        </pc:sldMkLst>
        <pc:spChg chg="mod">
          <ac:chgData name="GOMEZ, Paula" userId="S::gomezp@who.int::c93cf399-3ed7-4230-9282-8831e3fe5ae7" providerId="AD" clId="Web-{09C168A2-D373-3155-DA62-7645E662E400}" dt="2023-03-27T10:15:45.405" v="64" actId="20577"/>
          <ac:spMkLst>
            <pc:docMk/>
            <pc:sldMk cId="2532198978" sldId="552"/>
            <ac:spMk id="2" creationId="{754A6D2D-2806-E5A6-EFF8-57FB89260AFF}"/>
          </ac:spMkLst>
        </pc:spChg>
        <pc:spChg chg="mod">
          <ac:chgData name="GOMEZ, Paula" userId="S::gomezp@who.int::c93cf399-3ed7-4230-9282-8831e3fe5ae7" providerId="AD" clId="Web-{09C168A2-D373-3155-DA62-7645E662E400}" dt="2023-03-27T10:16:28.875" v="68" actId="20577"/>
          <ac:spMkLst>
            <pc:docMk/>
            <pc:sldMk cId="2532198978" sldId="552"/>
            <ac:spMk id="3" creationId="{F27A6108-D695-C8F8-C85A-FC069FE13A86}"/>
          </ac:spMkLst>
        </pc:spChg>
      </pc:sldChg>
    </pc:docChg>
  </pc:docChgLst>
  <pc:docChgLst>
    <pc:chgData name="EZZINE, Hind" userId="S::ezzineh@who.int::edcab00f-6318-46e5-a4a9-188b01ee222f" providerId="AD" clId="Web-{BC216858-40FF-51F6-F045-0A5E99F9E392}"/>
    <pc:docChg chg="mod addSld modSld addMainMaster">
      <pc:chgData name="EZZINE, Hind" userId="S::ezzineh@who.int::edcab00f-6318-46e5-a4a9-188b01ee222f" providerId="AD" clId="Web-{BC216858-40FF-51F6-F045-0A5E99F9E392}" dt="2023-03-14T11:04:53.497" v="157"/>
      <pc:docMkLst>
        <pc:docMk/>
      </pc:docMkLst>
      <pc:sldChg chg="modSp addCm">
        <pc:chgData name="EZZINE, Hind" userId="S::ezzineh@who.int::edcab00f-6318-46e5-a4a9-188b01ee222f" providerId="AD" clId="Web-{BC216858-40FF-51F6-F045-0A5E99F9E392}" dt="2023-03-14T11:04:53.497" v="157"/>
        <pc:sldMkLst>
          <pc:docMk/>
          <pc:sldMk cId="0" sldId="314"/>
        </pc:sldMkLst>
        <pc:spChg chg="mod">
          <ac:chgData name="EZZINE, Hind" userId="S::ezzineh@who.int::edcab00f-6318-46e5-a4a9-188b01ee222f" providerId="AD" clId="Web-{BC216858-40FF-51F6-F045-0A5E99F9E392}" dt="2023-03-14T10:53:38.822" v="92" actId="20577"/>
          <ac:spMkLst>
            <pc:docMk/>
            <pc:sldMk cId="0" sldId="314"/>
            <ac:spMk id="1253" creationId="{00000000-0000-0000-0000-000000000000}"/>
          </ac:spMkLst>
        </pc:spChg>
      </pc:sldChg>
      <pc:sldChg chg="modSp">
        <pc:chgData name="EZZINE, Hind" userId="S::ezzineh@who.int::edcab00f-6318-46e5-a4a9-188b01ee222f" providerId="AD" clId="Web-{BC216858-40FF-51F6-F045-0A5E99F9E392}" dt="2023-03-14T10:53:27.931" v="89" actId="20577"/>
        <pc:sldMkLst>
          <pc:docMk/>
          <pc:sldMk cId="0" sldId="315"/>
        </pc:sldMkLst>
        <pc:spChg chg="mod">
          <ac:chgData name="EZZINE, Hind" userId="S::ezzineh@who.int::edcab00f-6318-46e5-a4a9-188b01ee222f" providerId="AD" clId="Web-{BC216858-40FF-51F6-F045-0A5E99F9E392}" dt="2023-03-14T10:53:27.931" v="89" actId="20577"/>
          <ac:spMkLst>
            <pc:docMk/>
            <pc:sldMk cId="0" sldId="315"/>
            <ac:spMk id="2" creationId="{F5546524-BE2B-F3EA-164E-91D2E4232A78}"/>
          </ac:spMkLst>
        </pc:spChg>
      </pc:sldChg>
      <pc:sldChg chg="modSp add replId">
        <pc:chgData name="EZZINE, Hind" userId="S::ezzineh@who.int::edcab00f-6318-46e5-a4a9-188b01ee222f" providerId="AD" clId="Web-{BC216858-40FF-51F6-F045-0A5E99F9E392}" dt="2023-03-14T10:53:15.743" v="87" actId="20577"/>
        <pc:sldMkLst>
          <pc:docMk/>
          <pc:sldMk cId="3566127825" sldId="548"/>
        </pc:sldMkLst>
        <pc:spChg chg="mod">
          <ac:chgData name="EZZINE, Hind" userId="S::ezzineh@who.int::edcab00f-6318-46e5-a4a9-188b01ee222f" providerId="AD" clId="Web-{BC216858-40FF-51F6-F045-0A5E99F9E392}" dt="2023-03-14T10:53:15.743" v="87" actId="20577"/>
          <ac:spMkLst>
            <pc:docMk/>
            <pc:sldMk cId="3566127825" sldId="548"/>
            <ac:spMk id="2" creationId="{986CF1C4-4522-C2AA-CBF5-CEB859F85E74}"/>
          </ac:spMkLst>
        </pc:spChg>
      </pc:sldChg>
      <pc:sldChg chg="addSp delSp modSp add mod modClrScheme chgLayout">
        <pc:chgData name="EZZINE, Hind" userId="S::ezzineh@who.int::edcab00f-6318-46e5-a4a9-188b01ee222f" providerId="AD" clId="Web-{BC216858-40FF-51F6-F045-0A5E99F9E392}" dt="2023-03-14T11:03:18.088" v="155" actId="20577"/>
        <pc:sldMkLst>
          <pc:docMk/>
          <pc:sldMk cId="1873507762" sldId="549"/>
        </pc:sldMkLst>
        <pc:spChg chg="del">
          <ac:chgData name="EZZINE, Hind" userId="S::ezzineh@who.int::edcab00f-6318-46e5-a4a9-188b01ee222f" providerId="AD" clId="Web-{BC216858-40FF-51F6-F045-0A5E99F9E392}" dt="2023-03-14T10:52:40.711" v="82"/>
          <ac:spMkLst>
            <pc:docMk/>
            <pc:sldMk cId="1873507762" sldId="549"/>
            <ac:spMk id="2" creationId="{D3909126-D271-4402-B008-89B280CCFAB6}"/>
          </ac:spMkLst>
        </pc:spChg>
        <pc:spChg chg="mod">
          <ac:chgData name="EZZINE, Hind" userId="S::ezzineh@who.int::edcab00f-6318-46e5-a4a9-188b01ee222f" providerId="AD" clId="Web-{BC216858-40FF-51F6-F045-0A5E99F9E392}" dt="2023-03-14T10:55:48.700" v="129" actId="1076"/>
          <ac:spMkLst>
            <pc:docMk/>
            <pc:sldMk cId="1873507762" sldId="549"/>
            <ac:spMk id="3" creationId="{57943118-BB25-42A7-9789-7A158E6F94C0}"/>
          </ac:spMkLst>
        </pc:spChg>
        <pc:spChg chg="mod">
          <ac:chgData name="EZZINE, Hind" userId="S::ezzineh@who.int::edcab00f-6318-46e5-a4a9-188b01ee222f" providerId="AD" clId="Web-{BC216858-40FF-51F6-F045-0A5E99F9E392}" dt="2023-03-14T10:55:40.294" v="127" actId="1076"/>
          <ac:spMkLst>
            <pc:docMk/>
            <pc:sldMk cId="1873507762" sldId="549"/>
            <ac:spMk id="4" creationId="{00000000-0000-0000-0000-000000000000}"/>
          </ac:spMkLst>
        </pc:spChg>
        <pc:spChg chg="del">
          <ac:chgData name="EZZINE, Hind" userId="S::ezzineh@who.int::edcab00f-6318-46e5-a4a9-188b01ee222f" providerId="AD" clId="Web-{BC216858-40FF-51F6-F045-0A5E99F9E392}" dt="2023-03-14T10:51:45.709" v="75"/>
          <ac:spMkLst>
            <pc:docMk/>
            <pc:sldMk cId="1873507762" sldId="549"/>
            <ac:spMk id="5" creationId="{6FEB9362-00B8-478E-889D-1012CF732B6A}"/>
          </ac:spMkLst>
        </pc:spChg>
        <pc:spChg chg="add del mod ord">
          <ac:chgData name="EZZINE, Hind" userId="S::ezzineh@who.int::edcab00f-6318-46e5-a4a9-188b01ee222f" providerId="AD" clId="Web-{BC216858-40FF-51F6-F045-0A5E99F9E392}" dt="2023-03-14T10:52:55.539" v="83"/>
          <ac:spMkLst>
            <pc:docMk/>
            <pc:sldMk cId="1873507762" sldId="549"/>
            <ac:spMk id="6" creationId="{EE196880-9E24-FD8F-2FD9-17213AFE465A}"/>
          </ac:spMkLst>
        </pc:spChg>
        <pc:spChg chg="add del mod ord">
          <ac:chgData name="EZZINE, Hind" userId="S::ezzineh@who.int::edcab00f-6318-46e5-a4a9-188b01ee222f" providerId="AD" clId="Web-{BC216858-40FF-51F6-F045-0A5E99F9E392}" dt="2023-03-14T10:52:36.492" v="81"/>
          <ac:spMkLst>
            <pc:docMk/>
            <pc:sldMk cId="1873507762" sldId="549"/>
            <ac:spMk id="7" creationId="{4669F765-D6F4-6339-D78D-EB7E76E76FE6}"/>
          </ac:spMkLst>
        </pc:spChg>
        <pc:spChg chg="add mod">
          <ac:chgData name="EZZINE, Hind" userId="S::ezzineh@who.int::edcab00f-6318-46e5-a4a9-188b01ee222f" providerId="AD" clId="Web-{BC216858-40FF-51F6-F045-0A5E99F9E392}" dt="2023-03-14T10:53:09.852" v="86" actId="20577"/>
          <ac:spMkLst>
            <pc:docMk/>
            <pc:sldMk cId="1873507762" sldId="549"/>
            <ac:spMk id="9" creationId="{3CA7F730-CA94-AB37-F640-FBCA0DA22CE7}"/>
          </ac:spMkLst>
        </pc:spChg>
        <pc:spChg chg="add mod">
          <ac:chgData name="EZZINE, Hind" userId="S::ezzineh@who.int::edcab00f-6318-46e5-a4a9-188b01ee222f" providerId="AD" clId="Web-{BC216858-40FF-51F6-F045-0A5E99F9E392}" dt="2023-03-14T11:03:18.088" v="155" actId="20577"/>
          <ac:spMkLst>
            <pc:docMk/>
            <pc:sldMk cId="1873507762" sldId="549"/>
            <ac:spMk id="11" creationId="{E6D39228-37D8-CB3D-F50A-2C19A11E668C}"/>
          </ac:spMkLst>
        </pc:spChg>
        <pc:picChg chg="mod">
          <ac:chgData name="EZZINE, Hind" userId="S::ezzineh@who.int::edcab00f-6318-46e5-a4a9-188b01ee222f" providerId="AD" clId="Web-{BC216858-40FF-51F6-F045-0A5E99F9E392}" dt="2023-03-14T10:55:44.044" v="128" actId="1076"/>
          <ac:picMkLst>
            <pc:docMk/>
            <pc:sldMk cId="1873507762" sldId="549"/>
            <ac:picMk id="1026" creationId="{00000000-0000-0000-0000-000000000000}"/>
          </ac:picMkLst>
        </pc:picChg>
      </pc:sldChg>
      <pc:sldChg chg="addSp delSp modSp add mod modClrScheme chgLayout">
        <pc:chgData name="EZZINE, Hind" userId="S::ezzineh@who.int::edcab00f-6318-46e5-a4a9-188b01ee222f" providerId="AD" clId="Web-{BC216858-40FF-51F6-F045-0A5E99F9E392}" dt="2023-03-14T11:01:27.397" v="148" actId="14100"/>
        <pc:sldMkLst>
          <pc:docMk/>
          <pc:sldMk cId="4205135531" sldId="550"/>
        </pc:sldMkLst>
        <pc:spChg chg="mod">
          <ac:chgData name="EZZINE, Hind" userId="S::ezzineh@who.int::edcab00f-6318-46e5-a4a9-188b01ee222f" providerId="AD" clId="Web-{BC216858-40FF-51F6-F045-0A5E99F9E392}" dt="2023-03-14T10:54:13.151" v="97" actId="1076"/>
          <ac:spMkLst>
            <pc:docMk/>
            <pc:sldMk cId="4205135531" sldId="550"/>
            <ac:spMk id="3" creationId="{00000000-0000-0000-0000-000000000000}"/>
          </ac:spMkLst>
        </pc:spChg>
        <pc:spChg chg="add del mod ord">
          <ac:chgData name="EZZINE, Hind" userId="S::ezzineh@who.int::edcab00f-6318-46e5-a4a9-188b01ee222f" providerId="AD" clId="Web-{BC216858-40FF-51F6-F045-0A5E99F9E392}" dt="2023-03-14T10:51:53.944" v="76"/>
          <ac:spMkLst>
            <pc:docMk/>
            <pc:sldMk cId="4205135531" sldId="550"/>
            <ac:spMk id="4" creationId="{316DBF5F-FE66-42C6-CDAC-05CB8C74EB4D}"/>
          </ac:spMkLst>
        </pc:spChg>
        <pc:spChg chg="add del mod ord">
          <ac:chgData name="EZZINE, Hind" userId="S::ezzineh@who.int::edcab00f-6318-46e5-a4a9-188b01ee222f" providerId="AD" clId="Web-{BC216858-40FF-51F6-F045-0A5E99F9E392}" dt="2023-03-14T10:52:21.038" v="78"/>
          <ac:spMkLst>
            <pc:docMk/>
            <pc:sldMk cId="4205135531" sldId="550"/>
            <ac:spMk id="5" creationId="{C2286B12-8F1E-89A0-FECC-15944F1DC751}"/>
          </ac:spMkLst>
        </pc:spChg>
        <pc:spChg chg="add mod">
          <ac:chgData name="EZZINE, Hind" userId="S::ezzineh@who.int::edcab00f-6318-46e5-a4a9-188b01ee222f" providerId="AD" clId="Web-{BC216858-40FF-51F6-F045-0A5E99F9E392}" dt="2023-03-14T10:52:26.382" v="80" actId="20577"/>
          <ac:spMkLst>
            <pc:docMk/>
            <pc:sldMk cId="4205135531" sldId="550"/>
            <ac:spMk id="7" creationId="{323E0C59-12A6-FC13-EADA-362E9BFA68A1}"/>
          </ac:spMkLst>
        </pc:spChg>
        <pc:spChg chg="add mod">
          <ac:chgData name="EZZINE, Hind" userId="S::ezzineh@who.int::edcab00f-6318-46e5-a4a9-188b01ee222f" providerId="AD" clId="Web-{BC216858-40FF-51F6-F045-0A5E99F9E392}" dt="2023-03-14T11:01:27.397" v="148" actId="14100"/>
          <ac:spMkLst>
            <pc:docMk/>
            <pc:sldMk cId="4205135531" sldId="550"/>
            <ac:spMk id="9" creationId="{FC3275AB-3ABC-EF75-DA19-AA25503AAE46}"/>
          </ac:spMkLst>
        </pc:spChg>
        <pc:spChg chg="del mod ord">
          <ac:chgData name="EZZINE, Hind" userId="S::ezzineh@who.int::edcab00f-6318-46e5-a4a9-188b01ee222f" providerId="AD" clId="Web-{BC216858-40FF-51F6-F045-0A5E99F9E392}" dt="2023-03-14T10:52:06.038" v="77"/>
          <ac:spMkLst>
            <pc:docMk/>
            <pc:sldMk cId="4205135531" sldId="550"/>
            <ac:spMk id="167" creationId="{00000000-0000-0000-0000-000000000000}"/>
          </ac:spMkLst>
        </pc:spChg>
        <pc:picChg chg="mod">
          <ac:chgData name="EZZINE, Hind" userId="S::ezzineh@who.int::edcab00f-6318-46e5-a4a9-188b01ee222f" providerId="AD" clId="Web-{BC216858-40FF-51F6-F045-0A5E99F9E392}" dt="2023-03-14T10:54:18.401" v="98" actId="1076"/>
          <ac:picMkLst>
            <pc:docMk/>
            <pc:sldMk cId="4205135531" sldId="550"/>
            <ac:picMk id="8" creationId="{57B81E1B-FE85-4758-B6EE-E34328D458A2}"/>
          </ac:picMkLst>
        </pc:picChg>
      </pc:sldChg>
      <pc:sldMasterChg chg="add addSldLayout">
        <pc:chgData name="EZZINE, Hind" userId="S::ezzineh@who.int::edcab00f-6318-46e5-a4a9-188b01ee222f" providerId="AD" clId="Web-{BC216858-40FF-51F6-F045-0A5E99F9E392}" dt="2023-03-14T10:51:33.771" v="72"/>
        <pc:sldMasterMkLst>
          <pc:docMk/>
          <pc:sldMasterMk cId="1533177493" sldId="2147483781"/>
        </pc:sldMasterMkLst>
        <pc:sldLayoutChg chg="add">
          <pc:chgData name="EZZINE, Hind" userId="S::ezzineh@who.int::edcab00f-6318-46e5-a4a9-188b01ee222f" providerId="AD" clId="Web-{BC216858-40FF-51F6-F045-0A5E99F9E392}" dt="2023-03-14T10:51:33.771" v="72"/>
          <pc:sldLayoutMkLst>
            <pc:docMk/>
            <pc:sldMasterMk cId="1533177493" sldId="2147483781"/>
            <pc:sldLayoutMk cId="1828371406" sldId="2147483782"/>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978302285" sldId="2147483783"/>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238172258" sldId="2147483784"/>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1249561604" sldId="2147483785"/>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3274238434" sldId="2147483786"/>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1709348663" sldId="2147483787"/>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1829951430" sldId="2147483788"/>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1688008712" sldId="2147483789"/>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320231954" sldId="2147483790"/>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466926821" sldId="2147483791"/>
          </pc:sldLayoutMkLst>
        </pc:sldLayoutChg>
        <pc:sldLayoutChg chg="add">
          <pc:chgData name="EZZINE, Hind" userId="S::ezzineh@who.int::edcab00f-6318-46e5-a4a9-188b01ee222f" providerId="AD" clId="Web-{BC216858-40FF-51F6-F045-0A5E99F9E392}" dt="2023-03-14T10:51:33.771" v="72"/>
          <pc:sldLayoutMkLst>
            <pc:docMk/>
            <pc:sldMasterMk cId="1533177493" sldId="2147483781"/>
            <pc:sldLayoutMk cId="2262953768" sldId="214748379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a:lstStyle/>
          <a:p>
            <a:endParaRPr/>
          </a:p>
        </p:txBody>
      </p:sp>
      <p:sp>
        <p:nvSpPr>
          <p:cNvPr id="558" name="Shape 55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Shape 1045"/>
          <p:cNvSpPr>
            <a:spLocks noGrp="1" noRot="1" noChangeAspect="1"/>
          </p:cNvSpPr>
          <p:nvPr>
            <p:ph type="sldImg"/>
          </p:nvPr>
        </p:nvSpPr>
        <p:spPr>
          <a:xfrm>
            <a:off x="381000" y="685800"/>
            <a:ext cx="6096000" cy="3429000"/>
          </a:xfrm>
          <a:prstGeom prst="rect">
            <a:avLst/>
          </a:prstGeom>
        </p:spPr>
        <p:txBody>
          <a:bodyPr/>
          <a:lstStyle/>
          <a:p>
            <a:endParaRPr/>
          </a:p>
        </p:txBody>
      </p:sp>
      <p:sp>
        <p:nvSpPr>
          <p:cNvPr id="1046" name="Shape 1046"/>
          <p:cNvSpPr>
            <a:spLocks noGrp="1"/>
          </p:cNvSpPr>
          <p:nvPr>
            <p:ph type="body" sz="quarter" idx="1"/>
          </p:nvPr>
        </p:nvSpPr>
        <p:spPr>
          <a:prstGeom prst="rect">
            <a:avLst/>
          </a:prstGeom>
        </p:spPr>
        <p:txBody>
          <a:bodyPr/>
          <a:lstStyle>
            <a:lvl1pPr>
              <a:spcBef>
                <a:spcPts val="0"/>
              </a:spcBef>
            </a:lvl1pPr>
          </a:lstStyle>
          <a:p>
            <a:r>
              <a:t>Sherein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6" name="Shape 1346"/>
          <p:cNvSpPr>
            <a:spLocks noGrp="1" noRot="1" noChangeAspect="1"/>
          </p:cNvSpPr>
          <p:nvPr>
            <p:ph type="sldImg"/>
          </p:nvPr>
        </p:nvSpPr>
        <p:spPr>
          <a:xfrm>
            <a:off x="381000" y="685800"/>
            <a:ext cx="6096000" cy="3429000"/>
          </a:xfrm>
          <a:prstGeom prst="rect">
            <a:avLst/>
          </a:prstGeom>
        </p:spPr>
        <p:txBody>
          <a:bodyPr/>
          <a:lstStyle/>
          <a:p>
            <a:endParaRPr/>
          </a:p>
        </p:txBody>
      </p:sp>
      <p:sp>
        <p:nvSpPr>
          <p:cNvPr id="1347" name="Shape 1347"/>
          <p:cNvSpPr>
            <a:spLocks noGrp="1"/>
          </p:cNvSpPr>
          <p:nvPr>
            <p:ph type="body" sz="quarter" idx="1"/>
          </p:nvPr>
        </p:nvSpPr>
        <p:spPr>
          <a:prstGeom prst="rect">
            <a:avLst/>
          </a:prstGeom>
        </p:spPr>
        <p:txBody>
          <a:bodyPr/>
          <a:lstStyle/>
          <a:p>
            <a:pPr>
              <a:spcBef>
                <a:spcPts val="0"/>
              </a:spcBef>
            </a:pPr>
            <a:r>
              <a:t> Marissa</a:t>
            </a:r>
          </a:p>
          <a:p>
            <a:pPr>
              <a:spcBef>
                <a:spcPts val="0"/>
              </a:spcBef>
            </a:pPr>
            <a:r>
              <a:t>Similar to RRTs, some people may play more than 1 role on the team</a:t>
            </a:r>
          </a:p>
          <a:p>
            <a:pPr>
              <a:spcBef>
                <a:spcPts val="0"/>
              </a:spcBef>
            </a:pPr>
            <a:r>
              <a:t>Training coordinator and exercise controller has typically been the same person</a:t>
            </a:r>
          </a:p>
          <a:p>
            <a:pPr>
              <a:spcBef>
                <a:spcPts val="0"/>
              </a:spcBef>
            </a:pPr>
            <a:r>
              <a:t>Team dynamics is very important, having 1 lead person and sharing information amongst team members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 name="Shape 1353"/>
          <p:cNvSpPr>
            <a:spLocks noGrp="1" noRot="1" noChangeAspect="1"/>
          </p:cNvSpPr>
          <p:nvPr>
            <p:ph type="sldImg"/>
          </p:nvPr>
        </p:nvSpPr>
        <p:spPr>
          <a:xfrm>
            <a:off x="381000" y="685800"/>
            <a:ext cx="6096000" cy="3429000"/>
          </a:xfrm>
          <a:prstGeom prst="rect">
            <a:avLst/>
          </a:prstGeom>
        </p:spPr>
        <p:txBody>
          <a:bodyPr/>
          <a:lstStyle/>
          <a:p>
            <a:endParaRPr/>
          </a:p>
        </p:txBody>
      </p:sp>
      <p:sp>
        <p:nvSpPr>
          <p:cNvPr id="1354" name="Shape 1354"/>
          <p:cNvSpPr>
            <a:spLocks noGrp="1"/>
          </p:cNvSpPr>
          <p:nvPr>
            <p:ph type="body" sz="quarter" idx="1"/>
          </p:nvPr>
        </p:nvSpPr>
        <p:spPr>
          <a:prstGeom prst="rect">
            <a:avLst/>
          </a:prstGeom>
        </p:spPr>
        <p:txBody>
          <a:bodyPr/>
          <a:lstStyle>
            <a:lvl1pPr>
              <a:spcBef>
                <a:spcPts val="0"/>
              </a:spcBef>
            </a:lvl1pPr>
          </a:lstStyle>
          <a:p>
            <a:r>
              <a:t> Describe the key roles and areas of expertise needed in a RRT Advanced Training Package facilitation team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 name="Shape 1361"/>
          <p:cNvSpPr>
            <a:spLocks noGrp="1" noRot="1" noChangeAspect="1"/>
          </p:cNvSpPr>
          <p:nvPr>
            <p:ph type="sldImg"/>
          </p:nvPr>
        </p:nvSpPr>
        <p:spPr>
          <a:xfrm>
            <a:off x="381000" y="685800"/>
            <a:ext cx="6096000" cy="3429000"/>
          </a:xfrm>
          <a:prstGeom prst="rect">
            <a:avLst/>
          </a:prstGeom>
        </p:spPr>
        <p:txBody>
          <a:bodyPr/>
          <a:lstStyle/>
          <a:p>
            <a:endParaRPr/>
          </a:p>
        </p:txBody>
      </p:sp>
      <p:sp>
        <p:nvSpPr>
          <p:cNvPr id="1362" name="Shape 1362"/>
          <p:cNvSpPr>
            <a:spLocks noGrp="1"/>
          </p:cNvSpPr>
          <p:nvPr>
            <p:ph type="body" sz="quarter" idx="1"/>
          </p:nvPr>
        </p:nvSpPr>
        <p:spPr>
          <a:prstGeom prst="rect">
            <a:avLst/>
          </a:prstGeom>
        </p:spPr>
        <p:txBody>
          <a:bodyPr/>
          <a:lstStyle/>
          <a:p>
            <a:r>
              <a:t>Technical didactic vs practical skills drill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6" name="Shape 1366"/>
          <p:cNvSpPr>
            <a:spLocks noGrp="1" noRot="1" noChangeAspect="1"/>
          </p:cNvSpPr>
          <p:nvPr>
            <p:ph type="sldImg"/>
          </p:nvPr>
        </p:nvSpPr>
        <p:spPr>
          <a:xfrm>
            <a:off x="381000" y="685800"/>
            <a:ext cx="6096000" cy="3429000"/>
          </a:xfrm>
          <a:prstGeom prst="rect">
            <a:avLst/>
          </a:prstGeom>
        </p:spPr>
        <p:txBody>
          <a:bodyPr/>
          <a:lstStyle/>
          <a:p>
            <a:endParaRPr/>
          </a:p>
        </p:txBody>
      </p:sp>
      <p:sp>
        <p:nvSpPr>
          <p:cNvPr id="1367" name="Shape 1367"/>
          <p:cNvSpPr>
            <a:spLocks noGrp="1"/>
          </p:cNvSpPr>
          <p:nvPr>
            <p:ph type="body" sz="quarter" idx="1"/>
          </p:nvPr>
        </p:nvSpPr>
        <p:spPr>
          <a:prstGeom prst="rect">
            <a:avLst/>
          </a:prstGeom>
        </p:spPr>
        <p:txBody>
          <a:bodyPr/>
          <a:lstStyle/>
          <a:p>
            <a:r>
              <a:t>Given what we know to be the advanced training program and what has been worked on during the adaptation workshop, what kind of general roles do you think will be needed to successfully run this training? </a:t>
            </a:r>
          </a:p>
          <a:p>
            <a:r>
              <a:t>What kind of people present technical content? </a:t>
            </a:r>
          </a:p>
          <a:p>
            <a:r>
              <a:t>What kind of people do you need to successfully run a training/ simulation? </a:t>
            </a:r>
          </a:p>
          <a:p>
            <a:r>
              <a:t>Who will be the person coordinating all members in the facilitation team? How will you know when to meet and where?</a:t>
            </a:r>
          </a:p>
          <a:p>
            <a:r>
              <a:t>Who will be the person taking notes during the group sessions and sharing back with the larger group?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6" name="Shape 1376"/>
          <p:cNvSpPr>
            <a:spLocks noGrp="1" noRot="1" noChangeAspect="1"/>
          </p:cNvSpPr>
          <p:nvPr>
            <p:ph type="sldImg"/>
          </p:nvPr>
        </p:nvSpPr>
        <p:spPr>
          <a:xfrm>
            <a:off x="381000" y="685800"/>
            <a:ext cx="6096000" cy="3429000"/>
          </a:xfrm>
          <a:prstGeom prst="rect">
            <a:avLst/>
          </a:prstGeom>
        </p:spPr>
        <p:txBody>
          <a:bodyPr/>
          <a:lstStyle/>
          <a:p>
            <a:endParaRPr/>
          </a:p>
        </p:txBody>
      </p:sp>
      <p:sp>
        <p:nvSpPr>
          <p:cNvPr id="1377" name="Shape 1377"/>
          <p:cNvSpPr>
            <a:spLocks noGrp="1"/>
          </p:cNvSpPr>
          <p:nvPr>
            <p:ph type="body" sz="quarter" idx="1"/>
          </p:nvPr>
        </p:nvSpPr>
        <p:spPr>
          <a:prstGeom prst="rect">
            <a:avLst/>
          </a:prstGeom>
        </p:spPr>
        <p:txBody>
          <a:bodyPr/>
          <a:lstStyle/>
          <a:p>
            <a:r>
              <a:t>Ensures everything is happening according to plan</a:t>
            </a:r>
          </a:p>
          <a:p>
            <a:r>
              <a:t>Very operational role</a:t>
            </a:r>
          </a:p>
          <a:p>
            <a:r>
              <a:t>Pedagogical = instructional design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3" name="Shape 1383"/>
          <p:cNvSpPr>
            <a:spLocks noGrp="1" noRot="1" noChangeAspect="1"/>
          </p:cNvSpPr>
          <p:nvPr>
            <p:ph type="sldImg"/>
          </p:nvPr>
        </p:nvSpPr>
        <p:spPr>
          <a:xfrm>
            <a:off x="381000" y="685800"/>
            <a:ext cx="6096000" cy="3429000"/>
          </a:xfrm>
          <a:prstGeom prst="rect">
            <a:avLst/>
          </a:prstGeom>
        </p:spPr>
        <p:txBody>
          <a:bodyPr/>
          <a:lstStyle/>
          <a:p>
            <a:endParaRPr/>
          </a:p>
        </p:txBody>
      </p:sp>
      <p:sp>
        <p:nvSpPr>
          <p:cNvPr id="1384" name="Shape 1384"/>
          <p:cNvSpPr>
            <a:spLocks noGrp="1"/>
          </p:cNvSpPr>
          <p:nvPr>
            <p:ph type="body" sz="quarter" idx="1"/>
          </p:nvPr>
        </p:nvSpPr>
        <p:spPr>
          <a:prstGeom prst="rect">
            <a:avLst/>
          </a:prstGeom>
        </p:spPr>
        <p:txBody>
          <a:bodyPr/>
          <a:lstStyle/>
          <a:p>
            <a:r>
              <a:t>Also very operational role. Often, the same person who is a training coordinator is also an exercise controller</a:t>
            </a:r>
          </a:p>
          <a:p>
            <a:r>
              <a:t>This person focuses specifically on the skills drill</a:t>
            </a:r>
          </a:p>
          <a:p>
            <a:r>
              <a:t>Not only facilitates the skills drill itself, but also the evaluation component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a:lstStyle/>
          <a:p>
            <a:endParaRPr/>
          </a:p>
        </p:txBody>
      </p:sp>
      <p:sp>
        <p:nvSpPr>
          <p:cNvPr id="1390" name="Shape 1390"/>
          <p:cNvSpPr>
            <a:spLocks noGrp="1"/>
          </p:cNvSpPr>
          <p:nvPr>
            <p:ph type="body" sz="quarter" idx="1"/>
          </p:nvPr>
        </p:nvSpPr>
        <p:spPr>
          <a:prstGeom prst="rect">
            <a:avLst/>
          </a:prstGeom>
        </p:spPr>
        <p:txBody>
          <a:bodyPr/>
          <a:lstStyle/>
          <a:p>
            <a:r>
              <a:t>Presenting technical content in their area of expertise </a:t>
            </a:r>
          </a:p>
          <a:p>
            <a:r>
              <a:t>If your presentation requires any type of skills drills or additional exercises/ resources, you'd be responsible for those logistics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a:lstStyle/>
          <a:p>
            <a:endParaRPr/>
          </a:p>
        </p:txBody>
      </p:sp>
      <p:sp>
        <p:nvSpPr>
          <p:cNvPr id="1390" name="Shape 1390"/>
          <p:cNvSpPr>
            <a:spLocks noGrp="1"/>
          </p:cNvSpPr>
          <p:nvPr>
            <p:ph type="body" sz="quarter" idx="1"/>
          </p:nvPr>
        </p:nvSpPr>
        <p:spPr>
          <a:prstGeom prst="rect">
            <a:avLst/>
          </a:prstGeom>
        </p:spPr>
        <p:txBody>
          <a:bodyPr/>
          <a:lstStyle/>
          <a:p>
            <a:r>
              <a:t>Presenting technical content in their area of expertise </a:t>
            </a:r>
          </a:p>
          <a:p>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722187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a:lstStyle/>
          <a:p>
            <a:endParaRPr/>
          </a:p>
        </p:txBody>
      </p:sp>
      <p:sp>
        <p:nvSpPr>
          <p:cNvPr id="1390" name="Shape 1390"/>
          <p:cNvSpPr>
            <a:spLocks noGrp="1"/>
          </p:cNvSpPr>
          <p:nvPr>
            <p:ph type="body" sz="quarter" idx="1"/>
          </p:nvPr>
        </p:nvSpPr>
        <p:spPr>
          <a:prstGeom prst="rect">
            <a:avLst/>
          </a:prstGeom>
        </p:spPr>
        <p:txBody>
          <a:bodyPr/>
          <a:lstStyle/>
          <a:p>
            <a:r>
              <a:t>Presenting technical content in their area of expertise </a:t>
            </a:r>
          </a:p>
          <a:p>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1968519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a:lstStyle/>
          <a:p>
            <a:endParaRPr/>
          </a:p>
        </p:txBody>
      </p:sp>
      <p:sp>
        <p:nvSpPr>
          <p:cNvPr id="1390" name="Shape 1390"/>
          <p:cNvSpPr>
            <a:spLocks noGrp="1"/>
          </p:cNvSpPr>
          <p:nvPr>
            <p:ph type="body" sz="quarter" idx="1"/>
          </p:nvPr>
        </p:nvSpPr>
        <p:spPr>
          <a:prstGeom prst="rect">
            <a:avLst/>
          </a:prstGeom>
        </p:spPr>
        <p:txBody>
          <a:bodyPr/>
          <a:lstStyle/>
          <a:p>
            <a:r>
              <a:t>Presenting technical content in their area of expertise </a:t>
            </a:r>
          </a:p>
          <a:p>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3274788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Shape 1053"/>
          <p:cNvSpPr>
            <a:spLocks noGrp="1" noRot="1" noChangeAspect="1"/>
          </p:cNvSpPr>
          <p:nvPr>
            <p:ph type="sldImg"/>
          </p:nvPr>
        </p:nvSpPr>
        <p:spPr>
          <a:xfrm>
            <a:off x="381000" y="685800"/>
            <a:ext cx="6096000" cy="3429000"/>
          </a:xfrm>
          <a:prstGeom prst="rect">
            <a:avLst/>
          </a:prstGeom>
        </p:spPr>
        <p:txBody>
          <a:bodyPr/>
          <a:lstStyle/>
          <a:p>
            <a:endParaRPr/>
          </a:p>
        </p:txBody>
      </p:sp>
      <p:sp>
        <p:nvSpPr>
          <p:cNvPr id="1054" name="Shape 1054"/>
          <p:cNvSpPr>
            <a:spLocks noGrp="1"/>
          </p:cNvSpPr>
          <p:nvPr>
            <p:ph type="body" sz="quarter" idx="1"/>
          </p:nvPr>
        </p:nvSpPr>
        <p:spPr>
          <a:prstGeom prst="rect">
            <a:avLst/>
          </a:prstGeom>
        </p:spPr>
        <p:txBody>
          <a:bodyPr/>
          <a:lstStyle>
            <a:lvl1pPr>
              <a:spcBef>
                <a:spcPts val="0"/>
              </a:spcBef>
            </a:lvl1pPr>
          </a:lstStyle>
          <a:p>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a:lstStyle/>
          <a:p>
            <a:endParaRPr/>
          </a:p>
        </p:txBody>
      </p:sp>
      <p:sp>
        <p:nvSpPr>
          <p:cNvPr id="1390" name="Shape 1390"/>
          <p:cNvSpPr>
            <a:spLocks noGrp="1"/>
          </p:cNvSpPr>
          <p:nvPr>
            <p:ph type="body" sz="quarter" idx="1"/>
          </p:nvPr>
        </p:nvSpPr>
        <p:spPr>
          <a:prstGeom prst="rect">
            <a:avLst/>
          </a:prstGeom>
        </p:spPr>
        <p:txBody>
          <a:bodyPr/>
          <a:lstStyle/>
          <a:p>
            <a:r>
              <a:t>Presenting technical content in their area of expertise </a:t>
            </a:r>
          </a:p>
          <a:p>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661479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 name="Shape 1416"/>
          <p:cNvSpPr>
            <a:spLocks noGrp="1" noRot="1" noChangeAspect="1"/>
          </p:cNvSpPr>
          <p:nvPr>
            <p:ph type="sldImg"/>
          </p:nvPr>
        </p:nvSpPr>
        <p:spPr>
          <a:xfrm>
            <a:off x="381000" y="685800"/>
            <a:ext cx="6096000" cy="3429000"/>
          </a:xfrm>
          <a:prstGeom prst="rect">
            <a:avLst/>
          </a:prstGeom>
        </p:spPr>
        <p:txBody>
          <a:bodyPr/>
          <a:lstStyle/>
          <a:p>
            <a:endParaRPr/>
          </a:p>
        </p:txBody>
      </p:sp>
      <p:sp>
        <p:nvSpPr>
          <p:cNvPr id="1417" name="Shape 1417"/>
          <p:cNvSpPr>
            <a:spLocks noGrp="1"/>
          </p:cNvSpPr>
          <p:nvPr>
            <p:ph type="body" sz="quarter" idx="1"/>
          </p:nvPr>
        </p:nvSpPr>
        <p:spPr>
          <a:prstGeom prst="rect">
            <a:avLst/>
          </a:prstGeom>
        </p:spPr>
        <p:txBody>
          <a:bodyPr/>
          <a:lstStyle>
            <a:lvl1pPr>
              <a:spcBef>
                <a:spcPts val="0"/>
              </a:spcBef>
            </a:lvl1pPr>
          </a:lstStyle>
          <a:p>
            <a:r>
              <a:t> Sherein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 name="Shape 1423"/>
          <p:cNvSpPr>
            <a:spLocks noGrp="1" noRot="1" noChangeAspect="1"/>
          </p:cNvSpPr>
          <p:nvPr>
            <p:ph type="sldImg"/>
          </p:nvPr>
        </p:nvSpPr>
        <p:spPr>
          <a:xfrm>
            <a:off x="381000" y="685800"/>
            <a:ext cx="6096000" cy="3429000"/>
          </a:xfrm>
          <a:prstGeom prst="rect">
            <a:avLst/>
          </a:prstGeom>
        </p:spPr>
        <p:txBody>
          <a:bodyPr/>
          <a:lstStyle/>
          <a:p>
            <a:endParaRPr/>
          </a:p>
        </p:txBody>
      </p:sp>
      <p:sp>
        <p:nvSpPr>
          <p:cNvPr id="1424" name="Shape 1424"/>
          <p:cNvSpPr>
            <a:spLocks noGrp="1"/>
          </p:cNvSpPr>
          <p:nvPr>
            <p:ph type="body" sz="quarter" idx="1"/>
          </p:nvPr>
        </p:nvSpPr>
        <p:spPr>
          <a:prstGeom prst="rect">
            <a:avLst/>
          </a:prstGeom>
        </p:spPr>
        <p:txBody>
          <a:bodyPr/>
          <a:lstStyle>
            <a:lvl1pPr>
              <a:spcBef>
                <a:spcPts val="0"/>
              </a:spcBef>
            </a:lvl1pPr>
          </a:lstStyle>
          <a:p>
            <a:r>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2" name="Shape 1442"/>
          <p:cNvSpPr>
            <a:spLocks noGrp="1" noRot="1" noChangeAspect="1"/>
          </p:cNvSpPr>
          <p:nvPr>
            <p:ph type="sldImg"/>
          </p:nvPr>
        </p:nvSpPr>
        <p:spPr>
          <a:xfrm>
            <a:off x="381000" y="685800"/>
            <a:ext cx="6096000" cy="3429000"/>
          </a:xfrm>
          <a:prstGeom prst="rect">
            <a:avLst/>
          </a:prstGeom>
        </p:spPr>
        <p:txBody>
          <a:bodyPr/>
          <a:lstStyle/>
          <a:p>
            <a:endParaRPr/>
          </a:p>
        </p:txBody>
      </p:sp>
      <p:sp>
        <p:nvSpPr>
          <p:cNvPr id="1443" name="Shape 1443"/>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9" name="Shape 1449"/>
          <p:cNvSpPr>
            <a:spLocks noGrp="1" noRot="1" noChangeAspect="1"/>
          </p:cNvSpPr>
          <p:nvPr>
            <p:ph type="sldImg"/>
          </p:nvPr>
        </p:nvSpPr>
        <p:spPr>
          <a:xfrm>
            <a:off x="381000" y="685800"/>
            <a:ext cx="6096000" cy="3429000"/>
          </a:xfrm>
          <a:prstGeom prst="rect">
            <a:avLst/>
          </a:prstGeom>
        </p:spPr>
        <p:txBody>
          <a:bodyPr/>
          <a:lstStyle/>
          <a:p>
            <a:endParaRPr/>
          </a:p>
        </p:txBody>
      </p:sp>
      <p:sp>
        <p:nvSpPr>
          <p:cNvPr id="1450" name="Shape 1450"/>
          <p:cNvSpPr>
            <a:spLocks noGrp="1"/>
          </p:cNvSpPr>
          <p:nvPr>
            <p:ph type="body" sz="quarter" idx="1"/>
          </p:nvPr>
        </p:nvSpPr>
        <p:spPr>
          <a:prstGeom prst="rect">
            <a:avLst/>
          </a:prstGeom>
        </p:spPr>
        <p:txBody>
          <a:bodyPr/>
          <a:lstStyle>
            <a:lvl1pPr>
              <a:spcBef>
                <a:spcPts val="0"/>
              </a:spcBef>
            </a:lvl1pPr>
          </a:lstStyle>
          <a:p>
            <a: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EFB7A8-83B8-407E-A4B5-3AA1CE3126E9}" type="slidenum">
              <a:rPr lang="en-US" smtClean="0"/>
              <a:t>9</a:t>
            </a:fld>
            <a:endParaRPr lang="en-US"/>
          </a:p>
        </p:txBody>
      </p:sp>
    </p:spTree>
    <p:extLst>
      <p:ext uri="{BB962C8B-B14F-4D97-AF65-F5344CB8AC3E}">
        <p14:creationId xmlns:p14="http://schemas.microsoft.com/office/powerpoint/2010/main" val="2148813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xfrm>
            <a:off x="381000" y="685800"/>
            <a:ext cx="6096000" cy="3429000"/>
          </a:xfrm>
          <a:prstGeom prst="rect">
            <a:avLst/>
          </a:prstGeom>
        </p:spPr>
        <p:txBody>
          <a:bodyPr/>
          <a:lstStyle/>
          <a:p>
            <a:endParaRPr/>
          </a:p>
        </p:txBody>
      </p:sp>
      <p:sp>
        <p:nvSpPr>
          <p:cNvPr id="1233" name="Shape 1233"/>
          <p:cNvSpPr>
            <a:spLocks noGrp="1"/>
          </p:cNvSpPr>
          <p:nvPr>
            <p:ph type="body" sz="quarter" idx="1"/>
          </p:nvPr>
        </p:nvSpPr>
        <p:spPr>
          <a:prstGeom prst="rect">
            <a:avLst/>
          </a:prstGeom>
        </p:spPr>
        <p:txBody>
          <a:bodyPr/>
          <a:lstStyle/>
          <a:p>
            <a:r>
              <a:t>Just to put us in context, RRT training as a whole, is an 8-day training that has four blocks:</a:t>
            </a:r>
          </a:p>
          <a:p>
            <a:pPr marL="171450" indent="-171450">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a:buSzPct val="100000"/>
              <a:buFont typeface="Arial"/>
              <a:buChar char="•"/>
            </a:pPr>
            <a:r>
              <a:t>Block C – Scenario-based skills drill - Apply &amp; practice knowledge &amp; skills on the various technical areas. Assess participant learning through observation.</a:t>
            </a:r>
          </a:p>
          <a:p>
            <a:pPr marL="171450" indent="-171450">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a:buSzPct val="100000"/>
              <a:buFont typeface="Arial"/>
              <a:buChar char="•"/>
            </a:pPr>
            <a:endParaRPr/>
          </a:p>
          <a:p>
            <a:r>
              <a:t>Block C will be detailed here. I has 9 sessions C1 – C9, the next slide will provide brief summary of each session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7" name="Shape 1237"/>
          <p:cNvSpPr>
            <a:spLocks noGrp="1" noRot="1" noChangeAspect="1"/>
          </p:cNvSpPr>
          <p:nvPr>
            <p:ph type="sldImg"/>
          </p:nvPr>
        </p:nvSpPr>
        <p:spPr>
          <a:xfrm>
            <a:off x="381000" y="685800"/>
            <a:ext cx="6096000" cy="3429000"/>
          </a:xfrm>
          <a:prstGeom prst="rect">
            <a:avLst/>
          </a:prstGeom>
        </p:spPr>
        <p:txBody>
          <a:bodyPr/>
          <a:lstStyle/>
          <a:p>
            <a:endParaRPr/>
          </a:p>
        </p:txBody>
      </p:sp>
      <p:sp>
        <p:nvSpPr>
          <p:cNvPr id="1238" name="Shape 1238"/>
          <p:cNvSpPr>
            <a:spLocks noGrp="1"/>
          </p:cNvSpPr>
          <p:nvPr>
            <p:ph type="body" sz="quarter" idx="1"/>
          </p:nvPr>
        </p:nvSpPr>
        <p:spPr>
          <a:prstGeom prst="rect">
            <a:avLst/>
          </a:prstGeom>
        </p:spPr>
        <p:txBody>
          <a:bodyPr/>
          <a:lstStyle/>
          <a:p>
            <a:r>
              <a:t>Just to put us in context, RRT training as a whole, is an 8-day training that has four blocks:</a:t>
            </a:r>
          </a:p>
          <a:p>
            <a:pPr marL="171450" indent="-171450">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a:buSzPct val="100000"/>
              <a:buFont typeface="Arial"/>
              <a:buChar char="•"/>
            </a:pPr>
            <a:r>
              <a:t>Block C – Scenario-based skills drill - Apply &amp; practice knowledge &amp; skills on the various technical areas. Assess participant learning through observation.</a:t>
            </a:r>
          </a:p>
          <a:p>
            <a:pPr marL="171450" indent="-171450">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a:buSzPct val="100000"/>
              <a:buFont typeface="Arial"/>
              <a:buChar char="•"/>
            </a:pPr>
            <a:endParaRPr/>
          </a:p>
          <a:p>
            <a:r>
              <a:t>Block C will be detailed here. I has 9 sessions C1 – C9, the next slide will provide brief summary of each session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 name="Shape 1243"/>
          <p:cNvSpPr>
            <a:spLocks noGrp="1" noRot="1" noChangeAspect="1"/>
          </p:cNvSpPr>
          <p:nvPr>
            <p:ph type="sldImg"/>
          </p:nvPr>
        </p:nvSpPr>
        <p:spPr>
          <a:xfrm>
            <a:off x="381000" y="685800"/>
            <a:ext cx="6096000" cy="3429000"/>
          </a:xfrm>
          <a:prstGeom prst="rect">
            <a:avLst/>
          </a:prstGeom>
        </p:spPr>
        <p:txBody>
          <a:bodyPr/>
          <a:lstStyle/>
          <a:p>
            <a:endParaRPr/>
          </a:p>
        </p:txBody>
      </p:sp>
      <p:sp>
        <p:nvSpPr>
          <p:cNvPr id="1244" name="Shape 1244"/>
          <p:cNvSpPr>
            <a:spLocks noGrp="1"/>
          </p:cNvSpPr>
          <p:nvPr>
            <p:ph type="body" sz="quarter" idx="1"/>
          </p:nvPr>
        </p:nvSpPr>
        <p:spPr>
          <a:prstGeom prst="rect">
            <a:avLst/>
          </a:prstGeom>
        </p:spPr>
        <p:txBody>
          <a:bodyPr/>
          <a:lstStyle/>
          <a:p>
            <a:pPr>
              <a:spcBef>
                <a:spcPts val="0"/>
              </a:spcBef>
            </a:pPr>
            <a:r>
              <a:t>Hand Hygiene: Hind</a:t>
            </a:r>
          </a:p>
          <a:p>
            <a:pPr>
              <a:spcBef>
                <a:spcPts val="0"/>
              </a:spcBef>
            </a:pPr>
            <a:r>
              <a:t>Chlorine: Dipendra</a:t>
            </a:r>
          </a:p>
          <a:p>
            <a:pPr>
              <a:spcBef>
                <a:spcPts val="0"/>
              </a:spcBef>
            </a:pPr>
            <a:r>
              <a:t>PPE: Sherein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 name="Shape 1249"/>
          <p:cNvSpPr>
            <a:spLocks noGrp="1" noRot="1" noChangeAspect="1"/>
          </p:cNvSpPr>
          <p:nvPr>
            <p:ph type="sldImg"/>
          </p:nvPr>
        </p:nvSpPr>
        <p:spPr>
          <a:xfrm>
            <a:off x="381000" y="685800"/>
            <a:ext cx="6096000" cy="3429000"/>
          </a:xfrm>
          <a:prstGeom prst="rect">
            <a:avLst/>
          </a:prstGeom>
        </p:spPr>
        <p:txBody>
          <a:bodyPr/>
          <a:lstStyle/>
          <a:p>
            <a:endParaRPr/>
          </a:p>
        </p:txBody>
      </p:sp>
      <p:sp>
        <p:nvSpPr>
          <p:cNvPr id="1250" name="Shape 1250"/>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250469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 name="Shape 1249"/>
          <p:cNvSpPr>
            <a:spLocks noGrp="1" noRot="1" noChangeAspect="1"/>
          </p:cNvSpPr>
          <p:nvPr>
            <p:ph type="sldImg"/>
          </p:nvPr>
        </p:nvSpPr>
        <p:spPr>
          <a:xfrm>
            <a:off x="381000" y="685800"/>
            <a:ext cx="6096000" cy="3429000"/>
          </a:xfrm>
          <a:prstGeom prst="rect">
            <a:avLst/>
          </a:prstGeom>
        </p:spPr>
        <p:txBody>
          <a:bodyPr/>
          <a:lstStyle/>
          <a:p>
            <a:endParaRPr/>
          </a:p>
        </p:txBody>
      </p:sp>
      <p:sp>
        <p:nvSpPr>
          <p:cNvPr id="1250" name="Shape 1250"/>
          <p:cNvSpPr>
            <a:spLocks noGrp="1"/>
          </p:cNvSpPr>
          <p:nvPr>
            <p:ph type="body" sz="quarter" idx="1"/>
          </p:nvPr>
        </p:nvSpPr>
        <p:spPr>
          <a:prstGeom prst="rect">
            <a:avLst/>
          </a:prstGeom>
        </p:spPr>
        <p:txBody>
          <a:bodyPr/>
          <a:lstStyle>
            <a:lvl1pPr>
              <a:spcBef>
                <a:spcPts val="0"/>
              </a:spcBef>
            </a:lvl1pPr>
          </a:lstStyle>
          <a:p>
            <a:r>
              <a:rPr dirty="0"/>
              <a:t> </a:t>
            </a:r>
            <a:r>
              <a:rPr lang="fr-FR" dirty="0"/>
              <a:t>Note to </a:t>
            </a:r>
            <a:r>
              <a:rPr lang="fr-FR" dirty="0" err="1"/>
              <a:t>facilitators</a:t>
            </a:r>
            <a:r>
              <a:rPr lang="fr-FR" dirty="0"/>
              <a:t>:</a:t>
            </a:r>
          </a:p>
          <a:p>
            <a:r>
              <a:rPr lang="fr-FR" dirty="0" err="1"/>
              <a:t>Depending</a:t>
            </a:r>
            <a:r>
              <a:rPr lang="fr-FR" dirty="0"/>
              <a:t> on time </a:t>
            </a:r>
            <a:r>
              <a:rPr lang="fr-FR" dirty="0" err="1"/>
              <a:t>available</a:t>
            </a:r>
            <a:r>
              <a:rPr lang="fr-FR" dirty="0"/>
              <a:t> </a:t>
            </a:r>
            <a:r>
              <a:rPr lang="fr-FR" dirty="0" err="1"/>
              <a:t>you</a:t>
            </a:r>
            <a:r>
              <a:rPr lang="fr-FR" dirty="0"/>
              <a:t> </a:t>
            </a:r>
            <a:r>
              <a:rPr lang="fr-FR" dirty="0" err="1"/>
              <a:t>may</a:t>
            </a:r>
            <a:r>
              <a:rPr lang="fr-FR" dirty="0"/>
              <a:t> </a:t>
            </a:r>
            <a:r>
              <a:rPr lang="fr-FR" dirty="0" err="1"/>
              <a:t>decide</a:t>
            </a:r>
            <a:r>
              <a:rPr lang="fr-FR" dirty="0"/>
              <a:t> to </a:t>
            </a:r>
            <a:r>
              <a:rPr lang="fr-FR" dirty="0" err="1"/>
              <a:t>play</a:t>
            </a:r>
            <a:r>
              <a:rPr lang="fr-FR" dirty="0"/>
              <a:t> the </a:t>
            </a:r>
            <a:r>
              <a:rPr lang="fr-FR" dirty="0" err="1"/>
              <a:t>videos</a:t>
            </a:r>
            <a:r>
              <a:rPr lang="fr-FR" dirty="0"/>
              <a:t> </a:t>
            </a:r>
            <a:r>
              <a:rPr lang="fr-FR" dirty="0" err="1"/>
              <a:t>during</a:t>
            </a:r>
            <a:r>
              <a:rPr lang="fr-FR" dirty="0"/>
              <a:t> the training, or </a:t>
            </a:r>
            <a:r>
              <a:rPr lang="fr-FR" dirty="0" err="1"/>
              <a:t>send</a:t>
            </a:r>
            <a:r>
              <a:rPr lang="fr-FR" dirty="0"/>
              <a:t> </a:t>
            </a:r>
            <a:r>
              <a:rPr lang="fr-FR" dirty="0" err="1"/>
              <a:t>them</a:t>
            </a:r>
            <a:r>
              <a:rPr lang="fr-FR" dirty="0"/>
              <a:t> to participants </a:t>
            </a:r>
            <a:r>
              <a:rPr lang="fr-FR" dirty="0" err="1"/>
              <a:t>afterwards</a:t>
            </a:r>
            <a:r>
              <a:rPr lang="fr-FR" dirty="0"/>
              <a:t>.</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88240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pic>
        <p:nvPicPr>
          <p:cNvPr id="31"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32"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2" name="TextBox 7">
            <a:extLst>
              <a:ext uri="{FF2B5EF4-FFF2-40B4-BE49-F238E27FC236}">
                <a16:creationId xmlns:a16="http://schemas.microsoft.com/office/drawing/2014/main" id="{E6C2ED1B-CD3D-AC2C-0FE4-0E9DAD55C24F}"/>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08F6D361-2801-EDA5-43C2-A5BD7DDA702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0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0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4"/>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298706F2-0C1F-40C4-D92F-654655D6630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840B282F-73BF-A80C-4E73-0FAECCC1911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76014468-8C12-A44D-3A07-329C7237E02A}"/>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C771BB49-FDD5-0CF5-FFB2-D5310E6FF1B5}"/>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241" name="TextBox 4"/>
          <p:cNvSpPr txBox="1"/>
          <p:nvPr/>
        </p:nvSpPr>
        <p:spPr>
          <a:xfrm>
            <a:off x="275896" y="11103"/>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Disclaimer</a:t>
            </a:r>
          </a:p>
        </p:txBody>
      </p:sp>
      <p:pic>
        <p:nvPicPr>
          <p:cNvPr id="24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C2FD8EE5-6EA8-D351-16C7-90B4BD188F9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3C3F8830-B9FF-C21B-39A7-4A22A4DAF62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59C54478-5CB0-B426-9566-14EBD173979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5C6A17EA-3E21-6E96-0B67-BF7B6C6E18D5}"/>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5F7034F-0D1D-FAFD-BB08-497359DF287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66E89932-76E2-4AC7-D181-AF9EB629B72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5199324"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B8D09A6E-9DF8-86C9-1E48-B613E0B56C5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2ED7FAE7-36F0-B1AF-0822-5BC84E2C164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B4EC23BC-C56D-8D36-15DD-EDD947826225}"/>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38683" y="-25725"/>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300"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0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0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0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0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05"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06" name="Click to add text"/>
          <p:cNvSpPr txBox="1">
            <a:spLocks noGrp="1"/>
          </p:cNvSpPr>
          <p:nvPr>
            <p:ph type="title" hasCustomPrompt="1"/>
          </p:nvPr>
        </p:nvSpPr>
        <p:spPr>
          <a:xfrm>
            <a:off x="207802" y="-20444"/>
            <a:ext cx="7099372" cy="646113"/>
          </a:xfrm>
          <a:prstGeom prst="rect">
            <a:avLst/>
          </a:prstGeom>
        </p:spPr>
        <p:txBody>
          <a:bodyPr/>
          <a:lstStyle/>
          <a:p>
            <a:r>
              <a:t>Click to add text</a:t>
            </a:r>
          </a:p>
        </p:txBody>
      </p:sp>
      <p:sp>
        <p:nvSpPr>
          <p:cNvPr id="3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C06EE598-E1D3-39D5-4A0C-1E6536B8DB5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C720F5C-3A09-A65E-B341-CD72F06F8C4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91A1397B-90B8-FDB9-D2FC-786FC1EA168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16" name="Image" descr="Image"/>
          <p:cNvPicPr>
            <a:picLocks noChangeAspect="1"/>
          </p:cNvPicPr>
          <p:nvPr/>
        </p:nvPicPr>
        <p:blipFill>
          <a:blip r:embed="rId2"/>
          <a:stretch>
            <a:fillRect/>
          </a:stretch>
        </p:blipFill>
        <p:spPr>
          <a:xfrm>
            <a:off x="-138728" y="-18818"/>
            <a:ext cx="7003951" cy="895041"/>
          </a:xfrm>
          <a:prstGeom prst="rect">
            <a:avLst/>
          </a:prstGeom>
          <a:ln w="12700">
            <a:miter lim="400000"/>
          </a:ln>
        </p:spPr>
      </p:pic>
      <p:pic>
        <p:nvPicPr>
          <p:cNvPr id="317"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18"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1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2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21"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22" name="Click to add text"/>
          <p:cNvSpPr txBox="1">
            <a:spLocks noGrp="1"/>
          </p:cNvSpPr>
          <p:nvPr>
            <p:ph type="title" hasCustomPrompt="1"/>
          </p:nvPr>
        </p:nvSpPr>
        <p:spPr>
          <a:xfrm>
            <a:off x="297713" y="70581"/>
            <a:ext cx="3571875" cy="646114"/>
          </a:xfrm>
          <a:prstGeom prst="rect">
            <a:avLst/>
          </a:prstGeom>
        </p:spPr>
        <p:txBody>
          <a:bodyPr/>
          <a:lstStyle>
            <a:lvl1pPr>
              <a:defRPr>
                <a:latin typeface="Source Sans Pro Regular"/>
                <a:ea typeface="Source Sans Pro Regular"/>
                <a:cs typeface="Source Sans Pro Regular"/>
                <a:sym typeface="Source Sans Pro Regular"/>
              </a:defRPr>
            </a:lvl1pPr>
          </a:lstStyle>
          <a:p>
            <a:r>
              <a:t>Click to add text</a:t>
            </a:r>
          </a:p>
        </p:txBody>
      </p:sp>
      <p:sp>
        <p:nvSpPr>
          <p:cNvPr id="323" name="TextBox 7"/>
          <p:cNvSpPr txBox="1"/>
          <p:nvPr/>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24" name="Text Placeholder 6"/>
          <p:cNvSpPr txBox="1"/>
          <p:nvPr/>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3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D5595199-175A-F8BE-3F66-808DF484D399}"/>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825D784F-6412-2B59-477B-3E107CF4B9E1}"/>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DCBA6CF0-625A-3CC2-EC90-E8B919815CC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B6E465F6-AACC-7805-9AB1-0D1761FECD45}"/>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2" name="TextBox 7">
            <a:extLst>
              <a:ext uri="{FF2B5EF4-FFF2-40B4-BE49-F238E27FC236}">
                <a16:creationId xmlns:a16="http://schemas.microsoft.com/office/drawing/2014/main" id="{1720541B-3634-26F8-0A39-80F070C82F2B}"/>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AA8708A5-09C7-80C3-1705-2A790C3E7E1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20E7A01F-1FD9-C234-C082-099E426EB7E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2" name="TextBox 7">
            <a:extLst>
              <a:ext uri="{FF2B5EF4-FFF2-40B4-BE49-F238E27FC236}">
                <a16:creationId xmlns:a16="http://schemas.microsoft.com/office/drawing/2014/main" id="{7AA5BB77-F8D4-31C6-3C6D-E22DA9C024C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48073BFA-DA81-C0FC-0C05-FA79BD42669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43FC371F-CAFD-A746-40FB-A777C994CAFF}"/>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2" name="TextBox 7">
            <a:extLst>
              <a:ext uri="{FF2B5EF4-FFF2-40B4-BE49-F238E27FC236}">
                <a16:creationId xmlns:a16="http://schemas.microsoft.com/office/drawing/2014/main" id="{744CB7D6-76BB-7FC5-0907-2F9689FDF9AF}"/>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00E9A53C-B228-C450-B95E-132C040AEB8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94E1357A-AE7B-F26C-FF6B-B74D03B431D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24341F8A-EA46-93F9-19E5-A4A28BB8CD81}"/>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DF6E204-C1D8-2BE7-2F74-6712220E6D9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5" name="Slide Number">
            <a:extLst>
              <a:ext uri="{FF2B5EF4-FFF2-40B4-BE49-F238E27FC236}">
                <a16:creationId xmlns:a16="http://schemas.microsoft.com/office/drawing/2014/main" id="{6C7DC04E-EC0D-92D2-60EA-84C99A9FC22D}"/>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403" name="TextBox 2"/>
          <p:cNvSpPr txBox="1"/>
          <p:nvPr/>
        </p:nvSpPr>
        <p:spPr>
          <a:xfrm>
            <a:off x="9812716" y="6370656"/>
            <a:ext cx="2333564"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1300">
                <a:latin typeface="Source Sans Pro Regular"/>
                <a:ea typeface="Source Sans Pro Regular"/>
                <a:cs typeface="Source Sans Pro Regular"/>
                <a:sym typeface="Source Sans Pro Regular"/>
              </a:defRPr>
            </a:lvl1pPr>
          </a:lstStyle>
          <a:p>
            <a:r>
              <a:t>Speaker name</a:t>
            </a:r>
          </a:p>
        </p:txBody>
      </p:sp>
      <p:pic>
        <p:nvPicPr>
          <p:cNvPr id="404" name="Picture 3" descr="Picture 3"/>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406" name="TextBox 5"/>
          <p:cNvSpPr txBox="1"/>
          <p:nvPr/>
        </p:nvSpPr>
        <p:spPr>
          <a:xfrm>
            <a:off x="9812716" y="6370656"/>
            <a:ext cx="2333564"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1300">
                <a:latin typeface="Source Sans Pro Regular"/>
                <a:ea typeface="Source Sans Pro Regular"/>
                <a:cs typeface="Source Sans Pro Regular"/>
                <a:sym typeface="Source Sans Pro Regular"/>
              </a:defRPr>
            </a:lvl1pPr>
          </a:lstStyle>
          <a:p>
            <a:r>
              <a:t>Speaker name</a:t>
            </a:r>
          </a:p>
        </p:txBody>
      </p:sp>
      <p:pic>
        <p:nvPicPr>
          <p:cNvPr id="407" name="Picture 6" descr="Picture 6"/>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2" name="TextBox 7">
            <a:extLst>
              <a:ext uri="{FF2B5EF4-FFF2-40B4-BE49-F238E27FC236}">
                <a16:creationId xmlns:a16="http://schemas.microsoft.com/office/drawing/2014/main" id="{09439FB5-8AE9-17F3-CEA3-B1B2216EE49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9450C1A1-6D96-5B51-EBDB-4B9AFAEA5A3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879CEF49-AC11-0DB0-5C9B-BC2423437985}"/>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94F6E141-5742-115A-1AB2-E33955F1C03B}"/>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1048AC51-7D6C-0DAF-9F91-0E90C1016D02}"/>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5C77F458-1A6E-9912-241A-CAD7BD04E9C6}"/>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pic>
        <p:nvPicPr>
          <p:cNvPr id="42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3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3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3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34" name="TextBox 7"/>
          <p:cNvSpPr txBox="1"/>
          <p:nvPr/>
        </p:nvSpPr>
        <p:spPr>
          <a:xfrm>
            <a:off x="8472299" y="6406227"/>
            <a:ext cx="3426202" cy="281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12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435" name="Text Placeholder 6"/>
          <p:cNvSpPr txBox="1"/>
          <p:nvPr/>
        </p:nvSpPr>
        <p:spPr>
          <a:xfrm>
            <a:off x="8157918" y="6611807"/>
            <a:ext cx="3740583" cy="281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1200">
                <a:solidFill>
                  <a:srgbClr val="002060"/>
                </a:solidFill>
                <a:latin typeface="Source Sans Pro Regular"/>
                <a:ea typeface="Source Sans Pro Regular"/>
                <a:cs typeface="Source Sans Pro Regular"/>
                <a:sym typeface="Source Sans Pro Regular"/>
              </a:defRPr>
            </a:pPr>
            <a:r>
              <a:t>1_RRT_TOT_generic_day_1_220824_en</a:t>
            </a:r>
          </a:p>
        </p:txBody>
      </p:sp>
      <p:sp>
        <p:nvSpPr>
          <p:cNvPr id="436"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437" name="TextBox 5"/>
          <p:cNvSpPr/>
          <p:nvPr/>
        </p:nvSpPr>
        <p:spPr>
          <a:xfrm>
            <a:off x="0" y="5943600"/>
            <a:ext cx="12192000" cy="923330"/>
          </a:xfrm>
          <a:prstGeom prst="rect">
            <a:avLst/>
          </a:prstGeom>
          <a:solidFill>
            <a:srgbClr val="FFFFFF"/>
          </a:solidFill>
          <a:ln w="12700">
            <a:miter lim="400000"/>
          </a:ln>
        </p:spPr>
        <p:txBody>
          <a:bodyPr lIns="45719" rIns="45719"/>
          <a:lstStyle/>
          <a:p>
            <a:pPr>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438" name="TextBox 6"/>
          <p:cNvSpPr/>
          <p:nvPr/>
        </p:nvSpPr>
        <p:spPr>
          <a:xfrm>
            <a:off x="0" y="5943600"/>
            <a:ext cx="12192000" cy="923330"/>
          </a:xfrm>
          <a:prstGeom prst="rect">
            <a:avLst/>
          </a:prstGeom>
          <a:solidFill>
            <a:srgbClr val="FFFFFF"/>
          </a:solidFill>
          <a:ln w="12700">
            <a:miter lim="400000"/>
          </a:ln>
        </p:spPr>
        <p:txBody>
          <a:bodyPr lIns="45719" rIns="45719"/>
          <a:lstStyle/>
          <a:p>
            <a:pPr>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2" name="Slide Number">
            <a:extLst>
              <a:ext uri="{FF2B5EF4-FFF2-40B4-BE49-F238E27FC236}">
                <a16:creationId xmlns:a16="http://schemas.microsoft.com/office/drawing/2014/main" id="{C453EE78-7342-4B6C-FFCC-90FF1C5B591A}"/>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3_Data Slide (for content heavy tables and charts)">
    <p:spTree>
      <p:nvGrpSpPr>
        <p:cNvPr id="1" name=""/>
        <p:cNvGrpSpPr/>
        <p:nvPr/>
      </p:nvGrpSpPr>
      <p:grpSpPr>
        <a:xfrm>
          <a:off x="0" y="0"/>
          <a:ext cx="0" cy="0"/>
          <a:chOff x="0" y="0"/>
          <a:chExt cx="0" cy="0"/>
        </a:xfrm>
      </p:grpSpPr>
      <p:pic>
        <p:nvPicPr>
          <p:cNvPr id="45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5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60"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6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6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5" name="Bottom band: CGH"/>
          <p:cNvSpPr txBox="1">
            <a:spLocks noGrp="1"/>
          </p:cNvSpPr>
          <p:nvPr>
            <p:ph type="title" hasCustomPrompt="1"/>
          </p:nvPr>
        </p:nvSpPr>
        <p:spPr>
          <a:xfrm>
            <a:off x="609600" y="274639"/>
            <a:ext cx="10972800" cy="1143001"/>
          </a:xfrm>
          <a:prstGeom prst="rect">
            <a:avLst/>
          </a:prstGeom>
        </p:spPr>
        <p:txBody>
          <a:bodyPr anchor="b"/>
          <a:lstStyle>
            <a:lvl1pPr>
              <a:lnSpc>
                <a:spcPts val="1200"/>
              </a:lnSpc>
              <a:defRPr sz="1100">
                <a:solidFill>
                  <a:srgbClr val="9F8C71"/>
                </a:solidFill>
                <a:latin typeface="Source Sans Pro Regular"/>
                <a:ea typeface="Source Sans Pro Regular"/>
                <a:cs typeface="Source Sans Pro Regular"/>
                <a:sym typeface="Source Sans Pro Regular"/>
              </a:defRPr>
            </a:lvl1pPr>
          </a:lstStyle>
          <a:p>
            <a:r>
              <a:t>Bottom band: CGH</a:t>
            </a:r>
          </a:p>
        </p:txBody>
      </p:sp>
      <p:sp>
        <p:nvSpPr>
          <p:cNvPr id="466" name="Body Level One…"/>
          <p:cNvSpPr txBox="1">
            <a:spLocks noGrp="1"/>
          </p:cNvSpPr>
          <p:nvPr>
            <p:ph type="body" idx="1"/>
          </p:nvPr>
        </p:nvSpPr>
        <p:spPr>
          <a:xfrm>
            <a:off x="609600" y="1545168"/>
            <a:ext cx="10972800" cy="4455585"/>
          </a:xfrm>
          <a:prstGeom prst="rect">
            <a:avLst/>
          </a:prstGeom>
        </p:spPr>
        <p:txBody>
          <a:bodyPr/>
          <a:lstStyle>
            <a:lvl1pPr marL="144653" indent="-144653">
              <a:buClr>
                <a:srgbClr val="A59988"/>
              </a:buClr>
              <a:buSzPct val="100000"/>
              <a:buChar char="▪"/>
              <a:defRPr sz="800">
                <a:solidFill>
                  <a:srgbClr val="0078A7"/>
                </a:solidFill>
              </a:defRPr>
            </a:lvl1pPr>
            <a:lvl2pPr>
              <a:buClr>
                <a:srgbClr val="A59988"/>
              </a:buClr>
              <a:defRPr sz="800">
                <a:solidFill>
                  <a:srgbClr val="0078A7"/>
                </a:solidFill>
              </a:defRPr>
            </a:lvl2pPr>
            <a:lvl3pPr>
              <a:buClr>
                <a:srgbClr val="A59988"/>
              </a:buClr>
              <a:defRPr sz="800">
                <a:solidFill>
                  <a:srgbClr val="0078A7"/>
                </a:solidFill>
              </a:defRPr>
            </a:lvl3pPr>
            <a:lvl4pPr>
              <a:buClr>
                <a:srgbClr val="A59988"/>
              </a:buClr>
              <a:defRPr sz="800">
                <a:solidFill>
                  <a:srgbClr val="0078A7"/>
                </a:solidFill>
              </a:defRPr>
            </a:lvl4pPr>
            <a:lvl5pPr>
              <a:buClr>
                <a:srgbClr val="A59988"/>
              </a:buClr>
              <a:defRPr sz="800">
                <a:solidFill>
                  <a:srgbClr val="0078A7"/>
                </a:solidFill>
              </a:defRPr>
            </a:lvl5p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73CC0C5F-5811-0EEF-79EC-BF30353128D8}"/>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D0B82C6-8544-655C-9167-B527DC929868}"/>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599338A9-B8DD-2659-599B-6C620CC53016}"/>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pic>
        <p:nvPicPr>
          <p:cNvPr id="47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7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7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7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80" name="Title Text"/>
          <p:cNvSpPr txBox="1">
            <a:spLocks noGrp="1"/>
          </p:cNvSpPr>
          <p:nvPr>
            <p:ph type="title"/>
          </p:nvPr>
        </p:nvSpPr>
        <p:spPr>
          <a:xfrm>
            <a:off x="220374" y="559153"/>
            <a:ext cx="4766298" cy="2339614"/>
          </a:xfrm>
          <a:prstGeom prst="rect">
            <a:avLst/>
          </a:prstGeom>
        </p:spPr>
        <p:txBody>
          <a:bodyPr/>
          <a:lstStyle/>
          <a:p>
            <a:r>
              <a:t>Title Text</a:t>
            </a:r>
          </a:p>
        </p:txBody>
      </p:sp>
      <p:sp>
        <p:nvSpPr>
          <p:cNvPr id="481" name="Body Level One…"/>
          <p:cNvSpPr txBox="1">
            <a:spLocks noGrp="1"/>
          </p:cNvSpPr>
          <p:nvPr>
            <p:ph type="body" idx="1"/>
          </p:nvPr>
        </p:nvSpPr>
        <p:spPr>
          <a:xfrm>
            <a:off x="0" y="2"/>
            <a:ext cx="10515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C2D331CA-BEEC-5CAF-1BD5-FD66E19CE6C8}"/>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D6E82AC3-0EE4-3CFA-7E7D-E2167F2F929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87654CBB-AE77-4E39-1657-E740C35E6261}"/>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8_Custom Layout">
    <p:spTree>
      <p:nvGrpSpPr>
        <p:cNvPr id="1" name=""/>
        <p:cNvGrpSpPr/>
        <p:nvPr/>
      </p:nvGrpSpPr>
      <p:grpSpPr>
        <a:xfrm>
          <a:off x="0" y="0"/>
          <a:ext cx="0" cy="0"/>
          <a:chOff x="0" y="0"/>
          <a:chExt cx="0" cy="0"/>
        </a:xfrm>
      </p:grpSpPr>
      <p:pic>
        <p:nvPicPr>
          <p:cNvPr id="48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8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90"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9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9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95" name="Title Text"/>
          <p:cNvSpPr txBox="1">
            <a:spLocks noGrp="1"/>
          </p:cNvSpPr>
          <p:nvPr>
            <p:ph type="title"/>
          </p:nvPr>
        </p:nvSpPr>
        <p:spPr>
          <a:xfrm>
            <a:off x="220374" y="559153"/>
            <a:ext cx="4766298" cy="2339614"/>
          </a:xfrm>
          <a:prstGeom prst="rect">
            <a:avLst/>
          </a:prstGeom>
        </p:spPr>
        <p:txBody>
          <a:bodyPr/>
          <a:lstStyle/>
          <a:p>
            <a:r>
              <a:t>Title Text</a:t>
            </a:r>
          </a:p>
        </p:txBody>
      </p:sp>
      <p:sp>
        <p:nvSpPr>
          <p:cNvPr id="2" name="TextBox 7">
            <a:extLst>
              <a:ext uri="{FF2B5EF4-FFF2-40B4-BE49-F238E27FC236}">
                <a16:creationId xmlns:a16="http://schemas.microsoft.com/office/drawing/2014/main" id="{CE8D0EC6-29F0-D170-B3CF-5D8B824BBB4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4B592462-D16D-895B-E237-C5E0B04178A2}"/>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66734896-0513-F742-71B4-9B39FE653713}"/>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51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17"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518"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519"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20"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 name="TextBox 7">
            <a:extLst>
              <a:ext uri="{FF2B5EF4-FFF2-40B4-BE49-F238E27FC236}">
                <a16:creationId xmlns:a16="http://schemas.microsoft.com/office/drawing/2014/main" id="{9C83186D-9B9F-849F-84F9-D6D4BE117893}"/>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C5569CE4-7A6C-08D1-26A0-D200B66A619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27F1A6FA-2C5E-BFE1-5997-5A299B37D91A}"/>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6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68" name="Click to edit Subtitle"/>
          <p:cNvSpPr txBox="1">
            <a:spLocks noGrp="1"/>
          </p:cNvSpPr>
          <p:nvPr>
            <p:ph type="title" hasCustomPrompt="1"/>
          </p:nvPr>
        </p:nvSpPr>
        <p:spPr>
          <a:xfrm>
            <a:off x="190765" y="2"/>
            <a:ext cx="6241934" cy="645664"/>
          </a:xfrm>
          <a:prstGeom prst="rect">
            <a:avLst/>
          </a:prstGeom>
        </p:spPr>
        <p:txBody>
          <a:bodyPr/>
          <a:lstStyle/>
          <a:p>
            <a:r>
              <a:t>Click to edit Subtitle</a:t>
            </a:r>
          </a:p>
        </p:txBody>
      </p:sp>
      <p:sp>
        <p:nvSpPr>
          <p:cNvPr id="69" name="Body Level One…"/>
          <p:cNvSpPr txBox="1">
            <a:spLocks noGrp="1"/>
          </p:cNvSpPr>
          <p:nvPr>
            <p:ph type="body" idx="1"/>
          </p:nvPr>
        </p:nvSpPr>
        <p:spPr>
          <a:xfrm>
            <a:off x="648587" y="1247001"/>
            <a:ext cx="1114384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TextBox 7">
            <a:extLst>
              <a:ext uri="{FF2B5EF4-FFF2-40B4-BE49-F238E27FC236}">
                <a16:creationId xmlns:a16="http://schemas.microsoft.com/office/drawing/2014/main" id="{578C128A-41FA-7A71-86A2-F007FBD0EBA0}"/>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B7D26BE1-1853-C2BA-B253-832F08A08488}"/>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FBCC9D05-10AD-782D-F155-D48F61F8D867}"/>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53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3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532"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53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3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 name="TextBox 7">
            <a:extLst>
              <a:ext uri="{FF2B5EF4-FFF2-40B4-BE49-F238E27FC236}">
                <a16:creationId xmlns:a16="http://schemas.microsoft.com/office/drawing/2014/main" id="{96BD1DDA-1567-7519-2B11-A8851964D048}"/>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42C2735A-4669-CDCF-2369-02B068CEF61B}"/>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A120E0CC-4EDF-7DE8-C200-86C4525D5BF4}"/>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3_Title and Content">
    <p:spTree>
      <p:nvGrpSpPr>
        <p:cNvPr id="1" name=""/>
        <p:cNvGrpSpPr/>
        <p:nvPr/>
      </p:nvGrpSpPr>
      <p:grpSpPr>
        <a:xfrm>
          <a:off x="0" y="0"/>
          <a:ext cx="0" cy="0"/>
          <a:chOff x="0" y="0"/>
          <a:chExt cx="0" cy="0"/>
        </a:xfrm>
      </p:grpSpPr>
      <p:pic>
        <p:nvPicPr>
          <p:cNvPr id="54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4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54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4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547" name="Subtitle"/>
          <p:cNvSpPr txBox="1">
            <a:spLocks noGrp="1"/>
          </p:cNvSpPr>
          <p:nvPr>
            <p:ph type="title" hasCustomPrompt="1"/>
          </p:nvPr>
        </p:nvSpPr>
        <p:spPr>
          <a:xfrm>
            <a:off x="275492" y="18260"/>
            <a:ext cx="10515601" cy="1325563"/>
          </a:xfrm>
          <a:prstGeom prst="rect">
            <a:avLst/>
          </a:prstGeom>
        </p:spPr>
        <p:txBody>
          <a:bodyPr/>
          <a:lstStyle>
            <a:lvl1pPr>
              <a:defRPr sz="2400"/>
            </a:lvl1pPr>
          </a:lstStyle>
          <a:p>
            <a:r>
              <a:t>Subtitle</a:t>
            </a:r>
          </a:p>
        </p:txBody>
      </p:sp>
      <p:sp>
        <p:nvSpPr>
          <p:cNvPr id="548" name="Body Level One…"/>
          <p:cNvSpPr txBox="1">
            <a:spLocks noGrp="1"/>
          </p:cNvSpPr>
          <p:nvPr>
            <p:ph type="body" idx="1"/>
          </p:nvPr>
        </p:nvSpPr>
        <p:spPr>
          <a:xfrm>
            <a:off x="838200" y="1825625"/>
            <a:ext cx="10515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42D7D7DE-3248-A312-2CFA-5EE70A5002D2}"/>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4E59B216-DB3C-D876-7B0A-CA35646A9C08}"/>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ADD01A51-3AE9-32CE-67CF-5FED30738AF2}"/>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210C07-F90A-4FD9-B036-F9D98F108D9F}"/>
              </a:ext>
            </a:extLst>
          </p:cNvPr>
          <p:cNvSpPr>
            <a:spLocks noGrp="1"/>
          </p:cNvSpPr>
          <p:nvPr>
            <p:ph type="dt" sz="half" idx="10"/>
          </p:nvPr>
        </p:nvSpPr>
        <p:spPr/>
        <p:txBody>
          <a:bodyPr/>
          <a:lstStyle/>
          <a:p>
            <a:fld id="{68BDF352-BAB1-4412-9270-256076EFED18}" type="datetimeFigureOut">
              <a:rPr lang="en-US" smtClean="0"/>
              <a:t>4/5/2023</a:t>
            </a:fld>
            <a:endParaRPr lang="en-US"/>
          </a:p>
        </p:txBody>
      </p:sp>
      <p:sp>
        <p:nvSpPr>
          <p:cNvPr id="3" name="Footer Placeholder 2">
            <a:extLst>
              <a:ext uri="{FF2B5EF4-FFF2-40B4-BE49-F238E27FC236}">
                <a16:creationId xmlns:a16="http://schemas.microsoft.com/office/drawing/2014/main" id="{23387E24-D150-4967-ABEF-9C3782FF01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302A5D-0413-442B-B22A-88457CC23C76}"/>
              </a:ext>
            </a:extLst>
          </p:cNvPr>
          <p:cNvSpPr>
            <a:spLocks noGrp="1"/>
          </p:cNvSpPr>
          <p:nvPr>
            <p:ph type="sldNum" sz="quarter" idx="12"/>
          </p:nvPr>
        </p:nvSpPr>
        <p:spPr/>
        <p:txBody>
          <a:bodyPr/>
          <a:lstStyle/>
          <a:p>
            <a:fld id="{DE5435F4-E873-4826-BBB6-C9A264AAA003}" type="slidenum">
              <a:rPr lang="en-US" smtClean="0"/>
              <a:t>‹#›</a:t>
            </a:fld>
            <a:endParaRPr lang="en-US"/>
          </a:p>
        </p:txBody>
      </p:sp>
    </p:spTree>
    <p:extLst>
      <p:ext uri="{BB962C8B-B14F-4D97-AF65-F5344CB8AC3E}">
        <p14:creationId xmlns:p14="http://schemas.microsoft.com/office/powerpoint/2010/main" val="1659899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98C65F-DB87-EE84-7683-007A381A05AF}"/>
              </a:ext>
            </a:extLst>
          </p:cNvPr>
          <p:cNvSpPr/>
          <p:nvPr/>
        </p:nvSpPr>
        <p:spPr>
          <a:xfrm>
            <a:off x="0" y="-9331"/>
            <a:ext cx="12192000" cy="6199819"/>
          </a:xfrm>
          <a:prstGeom prst="rect">
            <a:avLst/>
          </a:prstGeom>
          <a:solidFill>
            <a:srgbClr val="EC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U" sz="2000" b="0" i="0">
              <a:latin typeface="Source Sans Pro" panose="020B0503030403020204" pitchFamily="34" charset="0"/>
            </a:endParaRPr>
          </a:p>
        </p:txBody>
      </p:sp>
      <p:pic>
        <p:nvPicPr>
          <p:cNvPr id="4" name="Picture 3">
            <a:extLst>
              <a:ext uri="{FF2B5EF4-FFF2-40B4-BE49-F238E27FC236}">
                <a16:creationId xmlns:a16="http://schemas.microsoft.com/office/drawing/2014/main" id="{AB4E21C5-1F9B-06D3-89A1-51CE7F45E91F}"/>
              </a:ext>
            </a:extLst>
          </p:cNvPr>
          <p:cNvPicPr>
            <a:picLocks noChangeAspect="1"/>
          </p:cNvPicPr>
          <p:nvPr/>
        </p:nvPicPr>
        <p:blipFill>
          <a:blip r:embed="rId2"/>
          <a:stretch>
            <a:fillRect/>
          </a:stretch>
        </p:blipFill>
        <p:spPr>
          <a:xfrm>
            <a:off x="-9143" y="-18868"/>
            <a:ext cx="5130800" cy="660400"/>
          </a:xfrm>
          <a:prstGeom prst="rect">
            <a:avLst/>
          </a:prstGeom>
        </p:spPr>
      </p:pic>
      <p:sp>
        <p:nvSpPr>
          <p:cNvPr id="5" name="TextBox 4">
            <a:extLst>
              <a:ext uri="{FF2B5EF4-FFF2-40B4-BE49-F238E27FC236}">
                <a16:creationId xmlns:a16="http://schemas.microsoft.com/office/drawing/2014/main" id="{BCB9F621-A02F-71D7-5D36-03CF03D57951}"/>
              </a:ext>
            </a:extLst>
          </p:cNvPr>
          <p:cNvSpPr txBox="1"/>
          <p:nvPr/>
        </p:nvSpPr>
        <p:spPr>
          <a:xfrm>
            <a:off x="230176" y="11104"/>
            <a:ext cx="2719280"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Disclaimer</a:t>
            </a:r>
          </a:p>
        </p:txBody>
      </p:sp>
      <p:pic>
        <p:nvPicPr>
          <p:cNvPr id="7" name="Picture 6">
            <a:extLst>
              <a:ext uri="{FF2B5EF4-FFF2-40B4-BE49-F238E27FC236}">
                <a16:creationId xmlns:a16="http://schemas.microsoft.com/office/drawing/2014/main" id="{EB11A7B1-EF20-714F-5061-F66E4FD8F507}"/>
              </a:ext>
            </a:extLst>
          </p:cNvPr>
          <p:cNvPicPr>
            <a:picLocks noChangeAspect="1"/>
          </p:cNvPicPr>
          <p:nvPr/>
        </p:nvPicPr>
        <p:blipFill>
          <a:blip r:embed="rId3"/>
          <a:stretch>
            <a:fillRect/>
          </a:stretch>
        </p:blipFill>
        <p:spPr>
          <a:xfrm>
            <a:off x="11189974" y="118168"/>
            <a:ext cx="866714" cy="895040"/>
          </a:xfrm>
          <a:prstGeom prst="rect">
            <a:avLst/>
          </a:prstGeom>
        </p:spPr>
      </p:pic>
      <p:sp>
        <p:nvSpPr>
          <p:cNvPr id="2" name="Text Placeholder 6">
            <a:extLst>
              <a:ext uri="{FF2B5EF4-FFF2-40B4-BE49-F238E27FC236}">
                <a16:creationId xmlns:a16="http://schemas.microsoft.com/office/drawing/2014/main" id="{CA048A18-286E-8178-7613-E0BEB32229EC}"/>
              </a:ext>
            </a:extLst>
          </p:cNvPr>
          <p:cNvSpPr>
            <a:spLocks noGrp="1"/>
          </p:cNvSpPr>
          <p:nvPr>
            <p:ph type="body" sz="quarter" idx="10"/>
          </p:nvPr>
        </p:nvSpPr>
        <p:spPr>
          <a:xfrm>
            <a:off x="797443" y="842964"/>
            <a:ext cx="10450421" cy="5206963"/>
          </a:xfrm>
        </p:spPr>
        <p:txBody>
          <a:bodyPr>
            <a:normAutofit/>
          </a:bodyPr>
          <a:lstStyle>
            <a:lvl1pPr>
              <a:defRPr sz="2000"/>
            </a:lvl1pPr>
            <a:lvl2pPr>
              <a:defRPr sz="2000"/>
            </a:lvl2pPr>
            <a:lvl3pPr>
              <a:defRPr sz="2000"/>
            </a:lvl3pPr>
            <a:lvl4pPr>
              <a:defRPr sz="2000"/>
            </a:lvl4pPr>
            <a:lvl5pPr>
              <a:defRPr sz="20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HU"/>
          </a:p>
        </p:txBody>
      </p:sp>
    </p:spTree>
    <p:extLst>
      <p:ext uri="{BB962C8B-B14F-4D97-AF65-F5344CB8AC3E}">
        <p14:creationId xmlns:p14="http://schemas.microsoft.com/office/powerpoint/2010/main" val="20336156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5"/>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80">
              <a:solidFill>
                <a:schemeClr val="bg1">
                  <a:lumMod val="75000"/>
                </a:schemeClr>
              </a:solidFill>
            </a:endParaRPr>
          </a:p>
        </p:txBody>
      </p:sp>
      <p:sp>
        <p:nvSpPr>
          <p:cNvPr id="2" name="Title 1"/>
          <p:cNvSpPr>
            <a:spLocks noGrp="1"/>
          </p:cNvSpPr>
          <p:nvPr>
            <p:ph type="ctrTitle"/>
          </p:nvPr>
        </p:nvSpPr>
        <p:spPr>
          <a:xfrm>
            <a:off x="914400" y="2283490"/>
            <a:ext cx="10363200" cy="1470025"/>
          </a:xfrm>
        </p:spPr>
        <p:txBody>
          <a:bodyPr/>
          <a:lstStyle>
            <a:lvl1pPr algn="ctr">
              <a:defRPr>
                <a:solidFill>
                  <a:srgbClr val="0070C0"/>
                </a:solidFill>
                <a:effectLst/>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p:cNvSpPr>
            <a:spLocks noGrp="1"/>
          </p:cNvSpPr>
          <p:nvPr>
            <p:ph type="subTitle" idx="1" hasCustomPrompt="1"/>
          </p:nvPr>
        </p:nvSpPr>
        <p:spPr>
          <a:xfrm>
            <a:off x="1828800" y="3818400"/>
            <a:ext cx="8534400" cy="792088"/>
          </a:xfrm>
        </p:spPr>
        <p:txBody>
          <a:bodyPr>
            <a:normAutofit/>
          </a:bodyPr>
          <a:lstStyle>
            <a:lvl1pPr marL="0" indent="0" algn="ctr">
              <a:buNone/>
              <a:defRPr sz="1800">
                <a:solidFill>
                  <a:schemeClr val="bg1">
                    <a:lumMod val="65000"/>
                  </a:schemeClr>
                </a:solidFill>
                <a:latin typeface="Arial" panose="020B0604020202020204" pitchFamily="34" charset="0"/>
                <a:cs typeface="Arial" panose="020B0604020202020204" pitchFamily="34" charset="0"/>
              </a:defRPr>
            </a:lvl1pPr>
            <a:lvl2pPr marL="411480" indent="0" algn="ctr">
              <a:buNone/>
              <a:defRPr>
                <a:solidFill>
                  <a:schemeClr val="tx1">
                    <a:tint val="75000"/>
                  </a:schemeClr>
                </a:solidFill>
              </a:defRPr>
            </a:lvl2pPr>
            <a:lvl3pPr marL="822960" indent="0" algn="ctr">
              <a:buNone/>
              <a:defRPr>
                <a:solidFill>
                  <a:schemeClr val="tx1">
                    <a:tint val="75000"/>
                  </a:schemeClr>
                </a:solidFill>
              </a:defRPr>
            </a:lvl3pPr>
            <a:lvl4pPr marL="1234440" indent="0" algn="ctr">
              <a:buNone/>
              <a:defRPr>
                <a:solidFill>
                  <a:schemeClr val="tx1">
                    <a:tint val="75000"/>
                  </a:schemeClr>
                </a:solidFill>
              </a:defRPr>
            </a:lvl4pPr>
            <a:lvl5pPr marL="1645920" indent="0" algn="ctr">
              <a:buNone/>
              <a:defRPr>
                <a:solidFill>
                  <a:schemeClr val="tx1">
                    <a:tint val="75000"/>
                  </a:schemeClr>
                </a:solidFill>
              </a:defRPr>
            </a:lvl5pPr>
            <a:lvl6pPr marL="2057400" indent="0" algn="ctr">
              <a:buNone/>
              <a:defRPr>
                <a:solidFill>
                  <a:schemeClr val="tx1">
                    <a:tint val="75000"/>
                  </a:schemeClr>
                </a:solidFill>
              </a:defRPr>
            </a:lvl6pPr>
            <a:lvl7pPr marL="2468880" indent="0" algn="ctr">
              <a:buNone/>
              <a:defRPr>
                <a:solidFill>
                  <a:schemeClr val="tx1">
                    <a:tint val="75000"/>
                  </a:schemeClr>
                </a:solidFill>
              </a:defRPr>
            </a:lvl7pPr>
            <a:lvl8pPr marL="2880360" indent="0" algn="ctr">
              <a:buNone/>
              <a:defRPr>
                <a:solidFill>
                  <a:schemeClr val="tx1">
                    <a:tint val="75000"/>
                  </a:schemeClr>
                </a:solidFill>
              </a:defRPr>
            </a:lvl8pPr>
            <a:lvl9pPr marL="3291840" indent="0" algn="ctr">
              <a:buNone/>
              <a:defRPr>
                <a:solidFill>
                  <a:schemeClr val="tx1">
                    <a:tint val="75000"/>
                  </a:schemeClr>
                </a:solidFill>
              </a:defRPr>
            </a:lvl9pPr>
          </a:lstStyle>
          <a:p>
            <a:r>
              <a:rPr lang="en-GB"/>
              <a:t>Rapid Response Teams Essentials Online Learning Programme</a:t>
            </a:r>
          </a:p>
        </p:txBody>
      </p:sp>
      <p:sp>
        <p:nvSpPr>
          <p:cNvPr id="6" name="Slide Number Placeholder 5"/>
          <p:cNvSpPr>
            <a:spLocks noGrp="1"/>
          </p:cNvSpPr>
          <p:nvPr>
            <p:ph type="sldNum" sz="quarter" idx="10"/>
          </p:nvPr>
        </p:nvSpPr>
        <p:spPr/>
        <p:txBody>
          <a:bodyPr/>
          <a:lstStyle>
            <a:lvl1pPr>
              <a:defRPr/>
            </a:lvl1pPr>
          </a:lstStyle>
          <a:p>
            <a:fld id="{E25CE0E2-B907-4C8C-B914-132D07D04542}" type="slidenum">
              <a:rPr lang="en-GB" smtClean="0"/>
              <a:pPr/>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29"/>
            <a:ext cx="2411199" cy="2298010"/>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2"/>
            <a:ext cx="1759501" cy="568475"/>
          </a:xfrm>
          <a:prstGeom prst="rect">
            <a:avLst/>
          </a:prstGeom>
          <a:blipFill>
            <a:blip r:embed="rId3" cstate="print"/>
            <a:stretch>
              <a:fillRect/>
            </a:stretch>
          </a:blipFill>
        </p:spPr>
        <p:txBody>
          <a:bodyPr wrap="square" lIns="0" tIns="0" rIns="0" bIns="0" rtlCol="0"/>
          <a:lstStyle/>
          <a:p>
            <a:endParaRPr sz="1680"/>
          </a:p>
        </p:txBody>
      </p:sp>
    </p:spTree>
    <p:extLst>
      <p:ext uri="{BB962C8B-B14F-4D97-AF65-F5344CB8AC3E}">
        <p14:creationId xmlns:p14="http://schemas.microsoft.com/office/powerpoint/2010/main" val="1828371406"/>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8302285"/>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1809726"/>
          </a:xfrm>
          <a:prstGeom prst="rect">
            <a:avLst/>
          </a:prstGeom>
          <a:solidFill>
            <a:schemeClr val="bg1"/>
          </a:solidFill>
        </p:spPr>
        <p:txBody>
          <a:bodyPr wrap="square" rtlCol="0">
            <a:spAutoFit/>
          </a:bodyPr>
          <a:lstStyle/>
          <a:p>
            <a:endParaRPr lang="fr-FR" sz="3720">
              <a:ln>
                <a:solidFill>
                  <a:schemeClr val="bg1"/>
                </a:solidFill>
              </a:ln>
              <a:solidFill>
                <a:schemeClr val="bg1"/>
              </a:solidFill>
            </a:endParaRPr>
          </a:p>
          <a:p>
            <a:endParaRPr lang="en-US" sz="3720">
              <a:ln>
                <a:solidFill>
                  <a:schemeClr val="bg1"/>
                </a:solidFill>
              </a:ln>
              <a:solidFill>
                <a:schemeClr val="bg1"/>
              </a:solidFill>
            </a:endParaRPr>
          </a:p>
          <a:p>
            <a:endParaRPr lang="en-US" sz="372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172258"/>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421088"/>
          </a:xfrm>
        </p:spPr>
        <p:txBody>
          <a:bodyPr/>
          <a:lstStyle>
            <a:lvl1pPr>
              <a:defRPr sz="2160"/>
            </a:lvl1pPr>
            <a:lvl2pPr>
              <a:defRPr sz="1920"/>
            </a:lvl2pPr>
            <a:lvl3pPr>
              <a:defRPr sz="1920"/>
            </a:lvl3pPr>
            <a:lvl4pPr>
              <a:defRPr sz="1680"/>
            </a:lvl4pPr>
            <a:lvl5pPr>
              <a:defRPr sz="1680"/>
            </a:lvl5pPr>
            <a:lvl6pPr>
              <a:defRPr sz="1920"/>
            </a:lvl6pPr>
            <a:lvl7pPr>
              <a:defRPr sz="1920"/>
            </a:lvl7pPr>
            <a:lvl8pPr>
              <a:defRPr sz="1920"/>
            </a:lvl8pPr>
            <a:lvl9pPr>
              <a:defRPr sz="19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21088"/>
          </a:xfrm>
        </p:spPr>
        <p:txBody>
          <a:bodyPr/>
          <a:lstStyle>
            <a:lvl1pPr>
              <a:defRPr sz="2160"/>
            </a:lvl1pPr>
            <a:lvl2pPr>
              <a:defRPr sz="1920"/>
            </a:lvl2pPr>
            <a:lvl3pPr>
              <a:defRPr sz="1920"/>
            </a:lvl3pPr>
            <a:lvl4pPr>
              <a:defRPr sz="1680"/>
            </a:lvl4pPr>
            <a:lvl5pPr>
              <a:defRPr sz="1680"/>
            </a:lvl5pPr>
            <a:lvl6pPr>
              <a:defRPr sz="1920"/>
            </a:lvl6pPr>
            <a:lvl7pPr>
              <a:defRPr sz="1920"/>
            </a:lvl7pPr>
            <a:lvl8pPr>
              <a:defRPr sz="1920"/>
            </a:lvl8pPr>
            <a:lvl9pPr>
              <a:defRPr sz="19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9561604"/>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5"/>
            <a:ext cx="5386917" cy="639762"/>
          </a:xfrm>
        </p:spPr>
        <p:txBody>
          <a:bodyPr anchor="b"/>
          <a:lstStyle>
            <a:lvl1pPr marL="0" indent="0">
              <a:buNone/>
              <a:defRPr sz="2160" b="1"/>
            </a:lvl1pPr>
            <a:lvl2pPr marL="493776" indent="0">
              <a:buNone/>
              <a:defRPr sz="2160" b="1"/>
            </a:lvl2pPr>
            <a:lvl3pPr marL="987552" indent="0">
              <a:buNone/>
              <a:defRPr sz="1920" b="1"/>
            </a:lvl3pPr>
            <a:lvl4pPr marL="1481328" indent="0">
              <a:buNone/>
              <a:defRPr sz="1680" b="1"/>
            </a:lvl4pPr>
            <a:lvl5pPr marL="1975104" indent="0">
              <a:buNone/>
              <a:defRPr sz="1680" b="1"/>
            </a:lvl5pPr>
            <a:lvl6pPr marL="2468880" indent="0">
              <a:buNone/>
              <a:defRPr sz="1680" b="1"/>
            </a:lvl6pPr>
            <a:lvl7pPr marL="2962656" indent="0">
              <a:buNone/>
              <a:defRPr sz="1680" b="1"/>
            </a:lvl7pPr>
            <a:lvl8pPr marL="3456432" indent="0">
              <a:buNone/>
              <a:defRPr sz="1680" b="1"/>
            </a:lvl8pPr>
            <a:lvl9pPr marL="3950208" indent="0">
              <a:buNone/>
              <a:defRPr sz="168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846413"/>
          </a:xfrm>
        </p:spPr>
        <p:txBody>
          <a:bodyPr/>
          <a:lstStyle>
            <a:lvl1pPr>
              <a:defRPr sz="2160"/>
            </a:lvl1pPr>
            <a:lvl2pPr>
              <a:defRPr sz="1920"/>
            </a:lvl2pPr>
            <a:lvl3pPr>
              <a:defRPr sz="1920"/>
            </a:lvl3pPr>
            <a:lvl4pPr>
              <a:defRPr sz="1680"/>
            </a:lvl4pPr>
            <a:lvl5pPr>
              <a:defRPr sz="1680"/>
            </a:lvl5pPr>
            <a:lvl6pPr>
              <a:defRPr sz="1680"/>
            </a:lvl6pPr>
            <a:lvl7pPr>
              <a:defRPr sz="1680"/>
            </a:lvl7pPr>
            <a:lvl8pPr>
              <a:defRPr sz="1680"/>
            </a:lvl8pPr>
            <a:lvl9pPr>
              <a:defRPr sz="1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5"/>
            <a:ext cx="5389033" cy="639762"/>
          </a:xfrm>
        </p:spPr>
        <p:txBody>
          <a:bodyPr anchor="b"/>
          <a:lstStyle>
            <a:lvl1pPr marL="0" indent="0">
              <a:buNone/>
              <a:defRPr sz="2160" b="1"/>
            </a:lvl1pPr>
            <a:lvl2pPr marL="493776" indent="0">
              <a:buNone/>
              <a:defRPr sz="2160" b="1"/>
            </a:lvl2pPr>
            <a:lvl3pPr marL="987552" indent="0">
              <a:buNone/>
              <a:defRPr sz="1920" b="1"/>
            </a:lvl3pPr>
            <a:lvl4pPr marL="1481328" indent="0">
              <a:buNone/>
              <a:defRPr sz="1680" b="1"/>
            </a:lvl4pPr>
            <a:lvl5pPr marL="1975104" indent="0">
              <a:buNone/>
              <a:defRPr sz="1680" b="1"/>
            </a:lvl5pPr>
            <a:lvl6pPr marL="2468880" indent="0">
              <a:buNone/>
              <a:defRPr sz="1680" b="1"/>
            </a:lvl6pPr>
            <a:lvl7pPr marL="2962656" indent="0">
              <a:buNone/>
              <a:defRPr sz="1680" b="1"/>
            </a:lvl7pPr>
            <a:lvl8pPr marL="3456432" indent="0">
              <a:buNone/>
              <a:defRPr sz="1680" b="1"/>
            </a:lvl8pPr>
            <a:lvl9pPr marL="3950208" indent="0">
              <a:buNone/>
              <a:defRPr sz="168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846413"/>
          </a:xfrm>
        </p:spPr>
        <p:txBody>
          <a:bodyPr/>
          <a:lstStyle>
            <a:lvl1pPr>
              <a:defRPr sz="2160"/>
            </a:lvl1pPr>
            <a:lvl2pPr>
              <a:defRPr sz="1920"/>
            </a:lvl2pPr>
            <a:lvl3pPr>
              <a:defRPr sz="1920"/>
            </a:lvl3pPr>
            <a:lvl4pPr>
              <a:defRPr sz="1680"/>
            </a:lvl4pPr>
            <a:lvl5pPr>
              <a:defRPr sz="1680"/>
            </a:lvl5pPr>
            <a:lvl6pPr>
              <a:defRPr sz="1680"/>
            </a:lvl6pPr>
            <a:lvl7pPr>
              <a:defRPr sz="1680"/>
            </a:lvl7pPr>
            <a:lvl8pPr>
              <a:defRPr sz="1680"/>
            </a:lvl8pPr>
            <a:lvl9pPr>
              <a:defRPr sz="1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423843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TextBox 7">
            <a:extLst>
              <a:ext uri="{FF2B5EF4-FFF2-40B4-BE49-F238E27FC236}">
                <a16:creationId xmlns:a16="http://schemas.microsoft.com/office/drawing/2014/main" id="{5E245D93-683F-0202-9C49-9A4B3B3FBA6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2F60E28-BB8E-3915-4BB9-C14D613C24B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84352785-FCB6-ABFC-D87E-F0D3B16638D4}"/>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348663"/>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2"/>
            <a:ext cx="4011084" cy="1162050"/>
          </a:xfrm>
        </p:spPr>
        <p:txBody>
          <a:bodyPr anchor="b"/>
          <a:lstStyle>
            <a:lvl1pPr algn="l">
              <a:defRPr sz="2160" b="1"/>
            </a:lvl1pPr>
          </a:lstStyle>
          <a:p>
            <a:r>
              <a:rPr lang="en-US"/>
              <a:t>Click to edit Master title style</a:t>
            </a:r>
          </a:p>
        </p:txBody>
      </p:sp>
      <p:sp>
        <p:nvSpPr>
          <p:cNvPr id="3" name="Content Placeholder 2"/>
          <p:cNvSpPr>
            <a:spLocks noGrp="1"/>
          </p:cNvSpPr>
          <p:nvPr>
            <p:ph idx="1"/>
          </p:nvPr>
        </p:nvSpPr>
        <p:spPr>
          <a:xfrm>
            <a:off x="4766733" y="273050"/>
            <a:ext cx="6815667" cy="5769060"/>
          </a:xfrm>
        </p:spPr>
        <p:txBody>
          <a:bodyPr/>
          <a:lstStyle>
            <a:lvl1pPr>
              <a:defRPr sz="2160"/>
            </a:lvl1pPr>
            <a:lvl2pPr>
              <a:defRPr sz="1920"/>
            </a:lvl2pPr>
            <a:lvl3pPr>
              <a:defRPr sz="1920"/>
            </a:lvl3pPr>
            <a:lvl4pPr>
              <a:defRPr sz="1680"/>
            </a:lvl4pPr>
            <a:lvl5pPr>
              <a:defRPr sz="1680"/>
            </a:lvl5pPr>
            <a:lvl6pPr>
              <a:defRPr sz="2160"/>
            </a:lvl6pPr>
            <a:lvl7pPr>
              <a:defRPr sz="2160"/>
            </a:lvl7pPr>
            <a:lvl8pPr>
              <a:defRPr sz="2160"/>
            </a:lvl8pPr>
            <a:lvl9pPr>
              <a:defRPr sz="21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07009"/>
          </a:xfrm>
        </p:spPr>
        <p:txBody>
          <a:bodyPr/>
          <a:lstStyle>
            <a:lvl1pPr marL="0" indent="0">
              <a:buNone/>
              <a:defRPr sz="2160"/>
            </a:lvl1pPr>
            <a:lvl2pPr marL="493776" indent="0">
              <a:buNone/>
              <a:defRPr sz="1320"/>
            </a:lvl2pPr>
            <a:lvl3pPr marL="987552" indent="0">
              <a:buNone/>
              <a:defRPr sz="1080"/>
            </a:lvl3pPr>
            <a:lvl4pPr marL="1481328" indent="0">
              <a:buNone/>
              <a:defRPr sz="960"/>
            </a:lvl4pPr>
            <a:lvl5pPr marL="1975104" indent="0">
              <a:buNone/>
              <a:defRPr sz="960"/>
            </a:lvl5pPr>
            <a:lvl6pPr marL="2468880" indent="0">
              <a:buNone/>
              <a:defRPr sz="960"/>
            </a:lvl6pPr>
            <a:lvl7pPr marL="2962656" indent="0">
              <a:buNone/>
              <a:defRPr sz="960"/>
            </a:lvl7pPr>
            <a:lvl8pPr marL="3456432" indent="0">
              <a:buNone/>
              <a:defRPr sz="960"/>
            </a:lvl8pPr>
            <a:lvl9pPr marL="3950208" indent="0">
              <a:buNone/>
              <a:defRPr sz="960"/>
            </a:lvl9pPr>
          </a:lstStyle>
          <a:p>
            <a:pPr lvl="0"/>
            <a:r>
              <a:rPr lang="en-US"/>
              <a:t>Click to edit Master text styles</a:t>
            </a:r>
          </a:p>
        </p:txBody>
      </p:sp>
    </p:spTree>
    <p:extLst>
      <p:ext uri="{BB962C8B-B14F-4D97-AF65-F5344CB8AC3E}">
        <p14:creationId xmlns:p14="http://schemas.microsoft.com/office/powerpoint/2010/main" val="1829951430"/>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16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2160"/>
            </a:lvl1pPr>
            <a:lvl2pPr marL="493776" indent="0">
              <a:buNone/>
              <a:defRPr sz="3000"/>
            </a:lvl2pPr>
            <a:lvl3pPr marL="987552" indent="0">
              <a:buNone/>
              <a:defRPr sz="2640"/>
            </a:lvl3pPr>
            <a:lvl4pPr marL="1481328" indent="0">
              <a:buNone/>
              <a:defRPr sz="2160"/>
            </a:lvl4pPr>
            <a:lvl5pPr marL="1975104" indent="0">
              <a:buNone/>
              <a:defRPr sz="2160"/>
            </a:lvl5pPr>
            <a:lvl6pPr marL="2468880" indent="0">
              <a:buNone/>
              <a:defRPr sz="2160"/>
            </a:lvl6pPr>
            <a:lvl7pPr marL="2962656" indent="0">
              <a:buNone/>
              <a:defRPr sz="2160"/>
            </a:lvl7pPr>
            <a:lvl8pPr marL="3456432" indent="0">
              <a:buNone/>
              <a:defRPr sz="2160"/>
            </a:lvl8pPr>
            <a:lvl9pPr marL="3950208" indent="0">
              <a:buNone/>
              <a:defRPr sz="216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653950"/>
          </a:xfrm>
        </p:spPr>
        <p:txBody>
          <a:bodyPr/>
          <a:lstStyle>
            <a:lvl1pPr marL="0" indent="0">
              <a:buNone/>
              <a:defRPr sz="1560"/>
            </a:lvl1pPr>
            <a:lvl2pPr marL="493776" indent="0">
              <a:buNone/>
              <a:defRPr sz="1320"/>
            </a:lvl2pPr>
            <a:lvl3pPr marL="987552" indent="0">
              <a:buNone/>
              <a:defRPr sz="1080"/>
            </a:lvl3pPr>
            <a:lvl4pPr marL="1481328" indent="0">
              <a:buNone/>
              <a:defRPr sz="960"/>
            </a:lvl4pPr>
            <a:lvl5pPr marL="1975104" indent="0">
              <a:buNone/>
              <a:defRPr sz="960"/>
            </a:lvl5pPr>
            <a:lvl6pPr marL="2468880" indent="0">
              <a:buNone/>
              <a:defRPr sz="960"/>
            </a:lvl6pPr>
            <a:lvl7pPr marL="2962656" indent="0">
              <a:buNone/>
              <a:defRPr sz="960"/>
            </a:lvl7pPr>
            <a:lvl8pPr marL="3456432" indent="0">
              <a:buNone/>
              <a:defRPr sz="960"/>
            </a:lvl8pPr>
            <a:lvl9pPr marL="3950208" indent="0">
              <a:buNone/>
              <a:defRPr sz="960"/>
            </a:lvl9pPr>
          </a:lstStyle>
          <a:p>
            <a:pPr lvl="0"/>
            <a:r>
              <a:rPr lang="en-US"/>
              <a:t>Click to edit Master text styles</a:t>
            </a:r>
          </a:p>
        </p:txBody>
      </p:sp>
    </p:spTree>
    <p:extLst>
      <p:ext uri="{BB962C8B-B14F-4D97-AF65-F5344CB8AC3E}">
        <p14:creationId xmlns:p14="http://schemas.microsoft.com/office/powerpoint/2010/main" val="1688008712"/>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231954"/>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66024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66024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6926821"/>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5ECB7DB9-2CF8-3FC6-E987-9F6F9E39872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A840F95C-1C5B-7E24-E47E-1B81E9497A82}"/>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35CCE4D6-5D93-503B-0FFF-73962E6E2817}"/>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1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1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1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1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2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21" name="TextBox 5"/>
          <p:cNvSpPr txBox="1"/>
          <p:nvPr/>
        </p:nvSpPr>
        <p:spPr>
          <a:xfrm>
            <a:off x="403462" y="668220"/>
            <a:ext cx="280302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Key messages</a:t>
            </a:r>
          </a:p>
        </p:txBody>
      </p:sp>
      <p:sp>
        <p:nvSpPr>
          <p:cNvPr id="12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2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2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7BBF0668-5CAA-F92C-A458-F3014242A383}"/>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8ED6164B-335D-32AD-4121-6D0641E091A8}"/>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9017B1A4-AC5E-B38E-EE70-7E26E1DC2C5F}"/>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61A36CF9-4193-6DFF-0BFB-EFC237765412}"/>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169D1AB2-6D23-599C-8430-249BE74C8BBC}"/>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63CD4C06-2934-3583-75C5-8C0842799404}"/>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403462" y="668220"/>
            <a:ext cx="2803027" cy="1615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6930CE5A-559F-7FD3-3ACF-9A3EA4A3E6C1}"/>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5444F996-A98C-6762-BD29-D4617A8B69F7}"/>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39C2E505-CEE1-7049-411B-1E95A682F968}"/>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41181185-B9A4-4A3A-728D-39FEF27B86C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9FD5A555-C230-FAC8-64CE-6C9867DD1E8C}"/>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A05294D4-1104-5C4F-5965-5675DE4EF84A}"/>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7.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2.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35"/>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36"/>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35"/>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36"/>
          <a:stretch>
            <a:fillRect/>
          </a:stretch>
        </p:blipFill>
        <p:spPr>
          <a:xfrm>
            <a:off x="74342" y="6310295"/>
            <a:ext cx="1548719" cy="474296"/>
          </a:xfrm>
          <a:prstGeom prst="rect">
            <a:avLst/>
          </a:prstGeom>
          <a:ln w="12700">
            <a:miter lim="400000"/>
          </a:ln>
        </p:spPr>
      </p:pic>
      <p:sp>
        <p:nvSpPr>
          <p:cNvPr id="6"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37"/>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38"/>
          <a:stretch>
            <a:fillRect/>
          </a:stretch>
        </p:blipFill>
        <p:spPr>
          <a:xfrm>
            <a:off x="11358371" y="138176"/>
            <a:ext cx="685801" cy="711201"/>
          </a:xfrm>
          <a:prstGeom prst="rect">
            <a:avLst/>
          </a:prstGeom>
          <a:ln w="12700">
            <a:miter lim="400000"/>
          </a:ln>
        </p:spPr>
      </p:pic>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11480800" y="6330332"/>
            <a:ext cx="280874" cy="320041"/>
          </a:xfrm>
          <a:prstGeom prst="rect">
            <a:avLst/>
          </a:prstGeom>
          <a:ln w="12700">
            <a:miter lim="400000"/>
          </a:ln>
        </p:spPr>
        <p:txBody>
          <a:bodyPr wrap="none"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fld id="{86CB4B4D-7CA3-9044-876B-883B54F8677D}" type="slidenum">
              <a:t>‹#›</a:t>
            </a:fld>
            <a:endParaRPr/>
          </a:p>
        </p:txBody>
      </p:sp>
      <p:sp>
        <p:nvSpPr>
          <p:cNvPr id="16" name="TextBox 7">
            <a:extLst>
              <a:ext uri="{FF2B5EF4-FFF2-40B4-BE49-F238E27FC236}">
                <a16:creationId xmlns:a16="http://schemas.microsoft.com/office/drawing/2014/main" id="{824FEE96-6E9D-7344-C091-B505DB176E91}"/>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17" name="Text Placeholder 6">
            <a:extLst>
              <a:ext uri="{FF2B5EF4-FFF2-40B4-BE49-F238E27FC236}">
                <a16:creationId xmlns:a16="http://schemas.microsoft.com/office/drawing/2014/main" id="{E30ABCF1-FD6F-8654-AEF3-A2F4DC14D1A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11" name="Slide Number">
            <a:extLst>
              <a:ext uri="{FF2B5EF4-FFF2-40B4-BE49-F238E27FC236}">
                <a16:creationId xmlns:a16="http://schemas.microsoft.com/office/drawing/2014/main" id="{E947CCBB-7707-7A23-1771-34B896D7E346}"/>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5" r:id="rId26"/>
    <p:sldLayoutId id="2147483676" r:id="rId27"/>
    <p:sldLayoutId id="2147483677" r:id="rId28"/>
    <p:sldLayoutId id="2147483679" r:id="rId29"/>
    <p:sldLayoutId id="2147483680" r:id="rId30"/>
    <p:sldLayoutId id="2147483681" r:id="rId31"/>
    <p:sldLayoutId id="2147483682" r:id="rId32"/>
    <p:sldLayoutId id="2147483683" r:id="rId33"/>
  </p:sldLayoutIdLst>
  <p:transition spd="med"/>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844800" y="6356353"/>
            <a:ext cx="6197600" cy="365125"/>
          </a:xfrm>
          <a:prstGeom prst="rect">
            <a:avLst/>
          </a:prstGeom>
        </p:spPr>
        <p:txBody>
          <a:bodyPr vert="horz" wrap="square" lIns="91440" tIns="45720" rIns="91440" bIns="45720" numCol="1" anchor="ctr" anchorCtr="0" compatLnSpc="1">
            <a:prstTxWarp prst="textNoShape">
              <a:avLst/>
            </a:prstTxWarp>
          </a:bodyPr>
          <a:lstStyle>
            <a:lvl1pPr algn="ctr">
              <a:defRPr sz="132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11336867" y="6481766"/>
            <a:ext cx="812800" cy="365125"/>
          </a:xfrm>
          <a:prstGeom prst="rect">
            <a:avLst/>
          </a:prstGeom>
        </p:spPr>
        <p:txBody>
          <a:bodyPr vert="horz" wrap="square" lIns="91440" tIns="45720" rIns="91440" bIns="45720" numCol="1" anchor="ctr" anchorCtr="0" compatLnSpc="1">
            <a:prstTxWarp prst="textNoShape">
              <a:avLst/>
            </a:prstTxWarp>
          </a:bodyPr>
          <a:lstStyle>
            <a:lvl1pPr algn="r">
              <a:defRPr sz="1320">
                <a:solidFill>
                  <a:srgbClr val="898989"/>
                </a:solidFill>
              </a:defRPr>
            </a:lvl1pPr>
          </a:lstStyle>
          <a:p>
            <a:fld id="{264479D6-E1AD-4E5B-A4F8-2E59461ED891}" type="slidenum">
              <a:rPr lang="en-US"/>
              <a:pPr/>
              <a:t>‹#›</a:t>
            </a:fld>
            <a:endParaRPr lang="en-US"/>
          </a:p>
        </p:txBody>
      </p:sp>
      <p:sp>
        <p:nvSpPr>
          <p:cNvPr id="7" name="Subtitle 2"/>
          <p:cNvSpPr txBox="1">
            <a:spLocks/>
          </p:cNvSpPr>
          <p:nvPr userDrawn="1"/>
        </p:nvSpPr>
        <p:spPr>
          <a:xfrm>
            <a:off x="2946400" y="6176963"/>
            <a:ext cx="56896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560">
                <a:solidFill>
                  <a:srgbClr val="FFFFFF"/>
                </a:solidFill>
                <a:ea typeface="Calibri"/>
              </a:rPr>
              <a:t>Rapid Response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56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50384FD-CC80-4B09-A768-218B646411B4}" type="slidenum">
              <a:rPr lang="en-US" sz="1680">
                <a:solidFill>
                  <a:schemeClr val="bg1"/>
                </a:solidFill>
              </a:rPr>
              <a:pPr eaLnBrk="1" hangingPunct="1"/>
              <a:t>‹#›</a:t>
            </a:fld>
            <a:endParaRPr lang="en-US" sz="1680">
              <a:solidFill>
                <a:schemeClr val="bg1"/>
              </a:solidFill>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sz="1920">
                <a:cs typeface="Calibri" pitchFamily="34" charset="0"/>
                <a:sym typeface="Calibri" pitchFamily="34" charset="0"/>
              </a:endParaRPr>
            </a:p>
          </p:txBody>
        </p:sp>
        <p:pic>
          <p:nvPicPr>
            <p:cNvPr id="1036" name="image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53317749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92"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ctr" rtl="0" eaLnBrk="0" fontAlgn="base" hangingPunct="0">
        <a:spcBef>
          <a:spcPct val="0"/>
        </a:spcBef>
        <a:spcAft>
          <a:spcPct val="0"/>
        </a:spcAft>
        <a:defRPr sz="34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800">
          <a:solidFill>
            <a:srgbClr val="632523"/>
          </a:solidFill>
          <a:latin typeface="Arial" charset="0"/>
          <a:cs typeface="Arial" charset="0"/>
        </a:defRPr>
      </a:lvl2pPr>
      <a:lvl3pPr algn="ctr" rtl="0" eaLnBrk="0" fontAlgn="base" hangingPunct="0">
        <a:spcBef>
          <a:spcPct val="0"/>
        </a:spcBef>
        <a:spcAft>
          <a:spcPct val="0"/>
        </a:spcAft>
        <a:defRPr sz="4800">
          <a:solidFill>
            <a:srgbClr val="632523"/>
          </a:solidFill>
          <a:latin typeface="Arial" charset="0"/>
          <a:cs typeface="Arial" charset="0"/>
        </a:defRPr>
      </a:lvl3pPr>
      <a:lvl4pPr algn="ctr" rtl="0" eaLnBrk="0" fontAlgn="base" hangingPunct="0">
        <a:spcBef>
          <a:spcPct val="0"/>
        </a:spcBef>
        <a:spcAft>
          <a:spcPct val="0"/>
        </a:spcAft>
        <a:defRPr sz="4800">
          <a:solidFill>
            <a:srgbClr val="632523"/>
          </a:solidFill>
          <a:latin typeface="Arial" charset="0"/>
          <a:cs typeface="Arial" charset="0"/>
        </a:defRPr>
      </a:lvl4pPr>
      <a:lvl5pPr algn="ctr" rtl="0" eaLnBrk="0" fontAlgn="base" hangingPunct="0">
        <a:spcBef>
          <a:spcPct val="0"/>
        </a:spcBef>
        <a:spcAft>
          <a:spcPct val="0"/>
        </a:spcAft>
        <a:defRPr sz="4800">
          <a:solidFill>
            <a:srgbClr val="632523"/>
          </a:solidFill>
          <a:latin typeface="Arial" charset="0"/>
          <a:cs typeface="Arial" charset="0"/>
        </a:defRPr>
      </a:lvl5pPr>
      <a:lvl6pPr marL="493776" algn="ctr" rtl="0" fontAlgn="base">
        <a:spcBef>
          <a:spcPct val="0"/>
        </a:spcBef>
        <a:spcAft>
          <a:spcPct val="0"/>
        </a:spcAft>
        <a:defRPr sz="4800">
          <a:solidFill>
            <a:srgbClr val="632523"/>
          </a:solidFill>
          <a:latin typeface="Arial" charset="0"/>
          <a:cs typeface="Arial" charset="0"/>
        </a:defRPr>
      </a:lvl6pPr>
      <a:lvl7pPr marL="987552" algn="ctr" rtl="0" fontAlgn="base">
        <a:spcBef>
          <a:spcPct val="0"/>
        </a:spcBef>
        <a:spcAft>
          <a:spcPct val="0"/>
        </a:spcAft>
        <a:defRPr sz="4800">
          <a:solidFill>
            <a:srgbClr val="632523"/>
          </a:solidFill>
          <a:latin typeface="Arial" charset="0"/>
          <a:cs typeface="Arial" charset="0"/>
        </a:defRPr>
      </a:lvl7pPr>
      <a:lvl8pPr marL="1481328" algn="ctr" rtl="0" fontAlgn="base">
        <a:spcBef>
          <a:spcPct val="0"/>
        </a:spcBef>
        <a:spcAft>
          <a:spcPct val="0"/>
        </a:spcAft>
        <a:defRPr sz="4800">
          <a:solidFill>
            <a:srgbClr val="632523"/>
          </a:solidFill>
          <a:latin typeface="Arial" charset="0"/>
          <a:cs typeface="Arial" charset="0"/>
        </a:defRPr>
      </a:lvl8pPr>
      <a:lvl9pPr marL="1975104" algn="ctr" rtl="0" fontAlgn="base">
        <a:spcBef>
          <a:spcPct val="0"/>
        </a:spcBef>
        <a:spcAft>
          <a:spcPct val="0"/>
        </a:spcAft>
        <a:defRPr sz="4800">
          <a:solidFill>
            <a:srgbClr val="632523"/>
          </a:solidFill>
          <a:latin typeface="Arial" charset="0"/>
          <a:cs typeface="Arial" charset="0"/>
        </a:defRPr>
      </a:lvl9pPr>
    </p:titleStyle>
    <p:bodyStyle>
      <a:lvl1pPr marL="370332" indent="-370332" algn="l" rtl="0" eaLnBrk="0" fontAlgn="base" hangingPunct="0">
        <a:spcBef>
          <a:spcPct val="20000"/>
        </a:spcBef>
        <a:spcAft>
          <a:spcPct val="0"/>
        </a:spcAft>
        <a:buFont typeface="Arial" charset="0"/>
        <a:buChar char="•"/>
        <a:defRPr sz="2160" kern="1200">
          <a:solidFill>
            <a:srgbClr val="10253F"/>
          </a:solidFill>
          <a:latin typeface="Arial" pitchFamily="34" charset="0"/>
          <a:ea typeface="+mn-ea"/>
          <a:cs typeface="Arial" pitchFamily="34" charset="0"/>
        </a:defRPr>
      </a:lvl1pPr>
      <a:lvl2pPr marL="802386" indent="-308610"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2pPr>
      <a:lvl3pPr marL="1234440" indent="-246888" algn="l" rtl="0" eaLnBrk="0" fontAlgn="base" hangingPunct="0">
        <a:spcBef>
          <a:spcPct val="20000"/>
        </a:spcBef>
        <a:spcAft>
          <a:spcPct val="0"/>
        </a:spcAft>
        <a:buFont typeface="Arial" charset="0"/>
        <a:buChar char="•"/>
        <a:defRPr sz="1920" kern="1200">
          <a:solidFill>
            <a:srgbClr val="10253F"/>
          </a:solidFill>
          <a:latin typeface="Arial" pitchFamily="34" charset="0"/>
          <a:ea typeface="+mn-ea"/>
          <a:cs typeface="Arial" pitchFamily="34" charset="0"/>
        </a:defRPr>
      </a:lvl3pPr>
      <a:lvl4pPr marL="1728216" indent="-246888" algn="l" rtl="0" eaLnBrk="0" fontAlgn="base" hangingPunct="0">
        <a:spcBef>
          <a:spcPct val="20000"/>
        </a:spcBef>
        <a:spcAft>
          <a:spcPct val="0"/>
        </a:spcAft>
        <a:buFont typeface="Arial" charset="0"/>
        <a:buChar char="–"/>
        <a:defRPr sz="1680" kern="1200">
          <a:solidFill>
            <a:srgbClr val="10253F"/>
          </a:solidFill>
          <a:latin typeface="Arial" pitchFamily="34" charset="0"/>
          <a:ea typeface="+mn-ea"/>
          <a:cs typeface="Arial" pitchFamily="34" charset="0"/>
        </a:defRPr>
      </a:lvl4pPr>
      <a:lvl5pPr marL="2221992" indent="-246888" algn="l" rtl="0" eaLnBrk="0" fontAlgn="base" hangingPunct="0">
        <a:spcBef>
          <a:spcPct val="20000"/>
        </a:spcBef>
        <a:spcAft>
          <a:spcPct val="0"/>
        </a:spcAft>
        <a:buFont typeface="Arial" charset="0"/>
        <a:buChar char="»"/>
        <a:defRPr sz="1680" kern="1200">
          <a:solidFill>
            <a:srgbClr val="10253F"/>
          </a:solidFill>
          <a:latin typeface="Arial" pitchFamily="34" charset="0"/>
          <a:ea typeface="+mn-ea"/>
          <a:cs typeface="Arial" pitchFamily="34" charset="0"/>
        </a:defRPr>
      </a:lvl5pPr>
      <a:lvl6pPr marL="2715768" indent="-246888" algn="l" defTabSz="987552" rtl="0" eaLnBrk="1" latinLnBrk="0" hangingPunct="1">
        <a:spcBef>
          <a:spcPct val="20000"/>
        </a:spcBef>
        <a:buFont typeface="Arial" pitchFamily="34" charset="0"/>
        <a:buChar char="•"/>
        <a:defRPr sz="2160" kern="1200">
          <a:solidFill>
            <a:schemeClr val="tx1"/>
          </a:solidFill>
          <a:latin typeface="+mn-lt"/>
          <a:ea typeface="+mn-ea"/>
          <a:cs typeface="+mn-cs"/>
        </a:defRPr>
      </a:lvl6pPr>
      <a:lvl7pPr marL="3209544" indent="-246888" algn="l" defTabSz="987552" rtl="0" eaLnBrk="1" latinLnBrk="0" hangingPunct="1">
        <a:spcBef>
          <a:spcPct val="20000"/>
        </a:spcBef>
        <a:buFont typeface="Arial" pitchFamily="34" charset="0"/>
        <a:buChar char="•"/>
        <a:defRPr sz="2160" kern="1200">
          <a:solidFill>
            <a:schemeClr val="tx1"/>
          </a:solidFill>
          <a:latin typeface="+mn-lt"/>
          <a:ea typeface="+mn-ea"/>
          <a:cs typeface="+mn-cs"/>
        </a:defRPr>
      </a:lvl7pPr>
      <a:lvl8pPr marL="3703320" indent="-246888" algn="l" defTabSz="987552" rtl="0" eaLnBrk="1" latinLnBrk="0" hangingPunct="1">
        <a:spcBef>
          <a:spcPct val="20000"/>
        </a:spcBef>
        <a:buFont typeface="Arial" pitchFamily="34" charset="0"/>
        <a:buChar char="•"/>
        <a:defRPr sz="2160" kern="1200">
          <a:solidFill>
            <a:schemeClr val="tx1"/>
          </a:solidFill>
          <a:latin typeface="+mn-lt"/>
          <a:ea typeface="+mn-ea"/>
          <a:cs typeface="+mn-cs"/>
        </a:defRPr>
      </a:lvl8pPr>
      <a:lvl9pPr marL="4197096" indent="-246888" algn="l" defTabSz="987552" rtl="0" eaLnBrk="1" latinLnBrk="0" hangingPunct="1">
        <a:spcBef>
          <a:spcPct val="20000"/>
        </a:spcBef>
        <a:buFont typeface="Arial" pitchFamily="34" charset="0"/>
        <a:buChar char="•"/>
        <a:defRPr sz="2160" kern="1200">
          <a:solidFill>
            <a:schemeClr val="tx1"/>
          </a:solidFill>
          <a:latin typeface="+mn-lt"/>
          <a:ea typeface="+mn-ea"/>
          <a:cs typeface="+mn-cs"/>
        </a:defRPr>
      </a:lvl9pPr>
    </p:bodyStyle>
    <p:otherStyle>
      <a:defPPr>
        <a:defRPr lang="en-US"/>
      </a:defPPr>
      <a:lvl1pPr marL="0" algn="l" defTabSz="987552" rtl="0" eaLnBrk="1" latinLnBrk="0" hangingPunct="1">
        <a:defRPr sz="1920" kern="1200">
          <a:solidFill>
            <a:schemeClr val="tx1"/>
          </a:solidFill>
          <a:latin typeface="+mn-lt"/>
          <a:ea typeface="+mn-ea"/>
          <a:cs typeface="+mn-cs"/>
        </a:defRPr>
      </a:lvl1pPr>
      <a:lvl2pPr marL="493776" algn="l" defTabSz="987552" rtl="0" eaLnBrk="1" latinLnBrk="0" hangingPunct="1">
        <a:defRPr sz="1920" kern="1200">
          <a:solidFill>
            <a:schemeClr val="tx1"/>
          </a:solidFill>
          <a:latin typeface="+mn-lt"/>
          <a:ea typeface="+mn-ea"/>
          <a:cs typeface="+mn-cs"/>
        </a:defRPr>
      </a:lvl2pPr>
      <a:lvl3pPr marL="987552" algn="l" defTabSz="987552" rtl="0" eaLnBrk="1" latinLnBrk="0" hangingPunct="1">
        <a:defRPr sz="1920" kern="1200">
          <a:solidFill>
            <a:schemeClr val="tx1"/>
          </a:solidFill>
          <a:latin typeface="+mn-lt"/>
          <a:ea typeface="+mn-ea"/>
          <a:cs typeface="+mn-cs"/>
        </a:defRPr>
      </a:lvl3pPr>
      <a:lvl4pPr marL="1481328" algn="l" defTabSz="987552" rtl="0" eaLnBrk="1" latinLnBrk="0" hangingPunct="1">
        <a:defRPr sz="1920" kern="1200">
          <a:solidFill>
            <a:schemeClr val="tx1"/>
          </a:solidFill>
          <a:latin typeface="+mn-lt"/>
          <a:ea typeface="+mn-ea"/>
          <a:cs typeface="+mn-cs"/>
        </a:defRPr>
      </a:lvl4pPr>
      <a:lvl5pPr marL="1975104" algn="l" defTabSz="987552" rtl="0" eaLnBrk="1" latinLnBrk="0" hangingPunct="1">
        <a:defRPr sz="1920" kern="1200">
          <a:solidFill>
            <a:schemeClr val="tx1"/>
          </a:solidFill>
          <a:latin typeface="+mn-lt"/>
          <a:ea typeface="+mn-ea"/>
          <a:cs typeface="+mn-cs"/>
        </a:defRPr>
      </a:lvl5pPr>
      <a:lvl6pPr marL="2468880" algn="l" defTabSz="987552" rtl="0" eaLnBrk="1" latinLnBrk="0" hangingPunct="1">
        <a:defRPr sz="1920" kern="1200">
          <a:solidFill>
            <a:schemeClr val="tx1"/>
          </a:solidFill>
          <a:latin typeface="+mn-lt"/>
          <a:ea typeface="+mn-ea"/>
          <a:cs typeface="+mn-cs"/>
        </a:defRPr>
      </a:lvl6pPr>
      <a:lvl7pPr marL="2962656" algn="l" defTabSz="987552" rtl="0" eaLnBrk="1" latinLnBrk="0" hangingPunct="1">
        <a:defRPr sz="1920" kern="1200">
          <a:solidFill>
            <a:schemeClr val="tx1"/>
          </a:solidFill>
          <a:latin typeface="+mn-lt"/>
          <a:ea typeface="+mn-ea"/>
          <a:cs typeface="+mn-cs"/>
        </a:defRPr>
      </a:lvl7pPr>
      <a:lvl8pPr marL="3456432" algn="l" defTabSz="987552" rtl="0" eaLnBrk="1" latinLnBrk="0" hangingPunct="1">
        <a:defRPr sz="1920" kern="1200">
          <a:solidFill>
            <a:schemeClr val="tx1"/>
          </a:solidFill>
          <a:latin typeface="+mn-lt"/>
          <a:ea typeface="+mn-ea"/>
          <a:cs typeface="+mn-cs"/>
        </a:defRPr>
      </a:lvl8pPr>
      <a:lvl9pPr marL="3950208" algn="l" defTabSz="987552"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ZnSjFr6J9HI" TargetMode="External"/><Relationship Id="rId2" Type="http://schemas.openxmlformats.org/officeDocument/2006/relationships/hyperlink" Target="https://www.youtube.com/watch?v=y7e8nM0JAz0" TargetMode="Externa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vhf/ebola/pdf/cleaning-hand-washing-with-chlorine-powder.pdf"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hyperlink" Target="http://www.cdc.gov/vhf/ebola/pdf/chlorine-solution-liquid-mild.pdf" TargetMode="External"/><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uFvmx_QWVbs" TargetMode="External"/><Relationship Id="rId2" Type="http://schemas.openxmlformats.org/officeDocument/2006/relationships/hyperlink" Target="https://www.youtube.com/watch?v=AzTvbiu1Alk&amp;list=PLYIGB9NQ1r45raQ1H770EhWIZGqbeovhAv" TargetMode="Externa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hemeOverride" Target="../theme/themeOverride1.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emf"/><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extranet.who.int/hslp/package/rapid-response-teams-training-programme" TargetMode="Externa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Slide Number Placeholder 5"/>
          <p:cNvSpPr txBox="1">
            <a:spLocks noGrp="1"/>
          </p:cNvSpPr>
          <p:nvPr>
            <p:ph type="sldNum" sz="quarter" idx="2"/>
          </p:nvPr>
        </p:nvSpPr>
        <p:spPr>
          <a:xfrm>
            <a:off x="11480800" y="6330332"/>
            <a:ext cx="192508" cy="3200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561" name="Title 2"/>
          <p:cNvSpPr txBox="1">
            <a:spLocks noGrp="1"/>
          </p:cNvSpPr>
          <p:nvPr>
            <p:ph type="title"/>
          </p:nvPr>
        </p:nvSpPr>
        <p:spPr>
          <a:xfrm>
            <a:off x="514203" y="1587568"/>
            <a:ext cx="4928649" cy="2410276"/>
          </a:xfrm>
          <a:prstGeom prst="rect">
            <a:avLst/>
          </a:prstGeom>
        </p:spPr>
        <p:txBody>
          <a:bodyPr lIns="45719" tIns="45720" rIns="45719" bIns="45720" anchor="ctr">
            <a:normAutofit/>
          </a:bodyPr>
          <a:lstStyle/>
          <a:p>
            <a:r>
              <a:rPr b="1"/>
              <a:t>Rapid Response Teams </a:t>
            </a:r>
            <a:br>
              <a:rPr b="1"/>
            </a:br>
            <a:r>
              <a:rPr b="1"/>
              <a:t>Training of Trainers</a:t>
            </a:r>
            <a:endParaRPr lang="en-US" b="1"/>
          </a:p>
        </p:txBody>
      </p:sp>
      <p:sp>
        <p:nvSpPr>
          <p:cNvPr id="562" name="Subtitle 2"/>
          <p:cNvSpPr txBox="1"/>
          <p:nvPr/>
        </p:nvSpPr>
        <p:spPr>
          <a:xfrm>
            <a:off x="3404458" y="3335164"/>
            <a:ext cx="8900160" cy="2213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r>
              <a:rPr lang="fr-FR" sz="4400" b="1" dirty="0"/>
              <a:t>Module 2</a:t>
            </a:r>
          </a:p>
          <a:p>
            <a:r>
              <a:rPr lang="en-US" sz="4400" b="1" dirty="0"/>
              <a:t>Introducing the RRT Advanced Training Package</a:t>
            </a:r>
          </a:p>
        </p:txBody>
      </p:sp>
      <p:sp>
        <p:nvSpPr>
          <p:cNvPr id="564" name="TextBox 3"/>
          <p:cNvSpPr txBox="1"/>
          <p:nvPr/>
        </p:nvSpPr>
        <p:spPr>
          <a:xfrm>
            <a:off x="431254" y="656240"/>
            <a:ext cx="1514476" cy="646331"/>
          </a:xfrm>
          <a:prstGeom prst="rect">
            <a:avLst/>
          </a:prstGeom>
          <a:solidFill>
            <a:srgbClr val="FFFF00"/>
          </a:solidFill>
          <a:ln>
            <a:solidFill>
              <a:srgbClr val="FFFFFF"/>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a:latin typeface="Source Sans Pro Regular"/>
                <a:ea typeface="Source Sans Pro Regular"/>
                <a:cs typeface="Source Sans Pro Regular"/>
                <a:sym typeface="Source Sans Pro Regular"/>
              </a:defRPr>
            </a:lvl1pPr>
          </a:lstStyle>
          <a:p>
            <a:r>
              <a:rPr>
                <a:highlight>
                  <a:srgbClr val="FFFF00"/>
                </a:highlight>
              </a:rPr>
              <a:t>Country logo/flag</a:t>
            </a:r>
            <a:endParaRPr lang="en-US">
              <a:highlight>
                <a:srgbClr val="FFFF00"/>
              </a:highlight>
            </a:endParaRPr>
          </a:p>
        </p:txBody>
      </p:sp>
      <p:sp>
        <p:nvSpPr>
          <p:cNvPr id="565" name="TextBox 7"/>
          <p:cNvSpPr txBox="1"/>
          <p:nvPr/>
        </p:nvSpPr>
        <p:spPr>
          <a:xfrm>
            <a:off x="514350" y="4160585"/>
            <a:ext cx="2333564" cy="320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t>Speaker name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Content Placeholder 1"/>
          <p:cNvSpPr txBox="1">
            <a:spLocks noGrp="1"/>
          </p:cNvSpPr>
          <p:nvPr>
            <p:ph type="body" idx="1"/>
          </p:nvPr>
        </p:nvSpPr>
        <p:spPr>
          <a:xfrm>
            <a:off x="1620000" y="1654232"/>
            <a:ext cx="8971800" cy="4246840"/>
          </a:xfrm>
          <a:prstGeom prst="rect">
            <a:avLst/>
          </a:prstGeom>
        </p:spPr>
        <p:txBody>
          <a:bodyPr lIns="45719" tIns="45720" rIns="45719" bIns="45720" anchor="t">
            <a:normAutofit/>
          </a:bodyPr>
          <a:lstStyle/>
          <a:p>
            <a:pPr algn="just">
              <a:lnSpc>
                <a:spcPct val="100000"/>
              </a:lnSpc>
              <a:spcBef>
                <a:spcPts val="600"/>
              </a:spcBef>
              <a:defRPr>
                <a:latin typeface="Arial"/>
                <a:ea typeface="Arial"/>
                <a:cs typeface="Arial"/>
                <a:sym typeface="Arial"/>
              </a:defRPr>
            </a:pPr>
            <a:r>
              <a:rPr dirty="0">
                <a:latin typeface="Source Sans Pro"/>
              </a:rPr>
              <a:t>The Rapid Response Teams Advanced Training </a:t>
            </a:r>
            <a:r>
              <a:rPr lang="fr-FR" dirty="0">
                <a:latin typeface="Source Sans Pro"/>
              </a:rPr>
              <a:t>Package</a:t>
            </a:r>
            <a:r>
              <a:rPr dirty="0">
                <a:latin typeface="Source Sans Pro"/>
              </a:rPr>
              <a:t> aims at reinforcing the capacity and skills of multidisciplinary Rapid Response Teams (RRT) and their individual members to </a:t>
            </a:r>
            <a:r>
              <a:rPr dirty="0">
                <a:solidFill>
                  <a:srgbClr val="5A8A39"/>
                </a:solidFill>
                <a:latin typeface="Source Sans Pro"/>
              </a:rPr>
              <a:t>early detect </a:t>
            </a:r>
            <a:r>
              <a:rPr dirty="0">
                <a:latin typeface="Source Sans Pro"/>
              </a:rPr>
              <a:t>and</a:t>
            </a:r>
            <a:r>
              <a:rPr dirty="0">
                <a:solidFill>
                  <a:srgbClr val="002060"/>
                </a:solidFill>
                <a:latin typeface="Source Sans Pro"/>
              </a:rPr>
              <a:t> </a:t>
            </a:r>
            <a:r>
              <a:rPr dirty="0">
                <a:solidFill>
                  <a:srgbClr val="5A8A39"/>
                </a:solidFill>
                <a:latin typeface="Source Sans Pro"/>
                <a:cs typeface="Arial"/>
              </a:rPr>
              <a:t>effectively respond </a:t>
            </a:r>
            <a:r>
              <a:rPr dirty="0">
                <a:latin typeface="Source Sans Pro"/>
              </a:rPr>
              <a:t>to public health events, irrespective of origin or source, that present or could present </a:t>
            </a:r>
            <a:r>
              <a:rPr dirty="0">
                <a:solidFill>
                  <a:srgbClr val="5A8A39"/>
                </a:solidFill>
                <a:latin typeface="Source Sans Pro"/>
                <a:cs typeface="Arial"/>
              </a:rPr>
              <a:t>significant harm to humans.</a:t>
            </a:r>
          </a:p>
        </p:txBody>
      </p:sp>
      <p:sp>
        <p:nvSpPr>
          <p:cNvPr id="1190" name="TextBox 1"/>
          <p:cNvSpPr txBox="1"/>
          <p:nvPr/>
        </p:nvSpPr>
        <p:spPr>
          <a:xfrm>
            <a:off x="801467" y="875564"/>
            <a:ext cx="217944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RRT ATP goal</a:t>
            </a:r>
            <a:endParaRPr lang="en-US" b="1"/>
          </a:p>
        </p:txBody>
      </p:sp>
      <p:sp>
        <p:nvSpPr>
          <p:cNvPr id="2" name="Title 1">
            <a:extLst>
              <a:ext uri="{FF2B5EF4-FFF2-40B4-BE49-F238E27FC236}">
                <a16:creationId xmlns:a16="http://schemas.microsoft.com/office/drawing/2014/main" id="{B8F2812B-1672-2B55-D239-04D7128BDF5F}"/>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5. The RRT Advanced Training Package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 name="Content Placeholder 1"/>
          <p:cNvSpPr txBox="1">
            <a:spLocks noGrp="1"/>
          </p:cNvSpPr>
          <p:nvPr>
            <p:ph type="body" idx="1"/>
          </p:nvPr>
        </p:nvSpPr>
        <p:spPr>
          <a:xfrm>
            <a:off x="1620000" y="1656000"/>
            <a:ext cx="9010188" cy="4654072"/>
          </a:xfrm>
          <a:prstGeom prst="rect">
            <a:avLst/>
          </a:prstGeom>
        </p:spPr>
        <p:txBody>
          <a:bodyPr/>
          <a:lstStyle/>
          <a:p>
            <a:pPr>
              <a:lnSpc>
                <a:spcPct val="100000"/>
              </a:lnSpc>
              <a:spcBef>
                <a:spcPts val="600"/>
              </a:spcBef>
            </a:pPr>
            <a:r>
              <a:t>Important: the RRT ATP is NOT intended to provide participants with in-depth knowledge on technical areas relevant to RRTs but rather…</a:t>
            </a:r>
            <a:endParaRPr lang="en-US"/>
          </a:p>
          <a:p>
            <a:pPr algn="ctr">
              <a:lnSpc>
                <a:spcPct val="100000"/>
              </a:lnSpc>
              <a:spcBef>
                <a:spcPts val="600"/>
              </a:spcBef>
              <a:defRPr>
                <a:solidFill>
                  <a:srgbClr val="002060"/>
                </a:solidFill>
              </a:defRPr>
            </a:pPr>
            <a:endParaRPr lang="hu-HU"/>
          </a:p>
          <a:p>
            <a:pPr>
              <a:lnSpc>
                <a:spcPct val="100000"/>
              </a:lnSpc>
              <a:spcBef>
                <a:spcPts val="600"/>
              </a:spcBef>
              <a:defRPr>
                <a:solidFill>
                  <a:srgbClr val="548235"/>
                </a:solidFill>
                <a:latin typeface="Source Sans Pro Bold"/>
                <a:ea typeface="Source Sans Pro Bold"/>
                <a:cs typeface="Source Sans Pro Bold"/>
                <a:sym typeface="Source Sans Pro Bold"/>
              </a:defRPr>
            </a:pPr>
            <a:r>
              <a:rPr lang="en-US"/>
              <a:t>To provide RRT members with a common ground of knowledge on each other’s areas of expertise, so that they can perform effectively, together as a team, when deployed to the field. </a:t>
            </a:r>
          </a:p>
        </p:txBody>
      </p:sp>
      <p:sp>
        <p:nvSpPr>
          <p:cNvPr id="2" name="Title 1">
            <a:extLst>
              <a:ext uri="{FF2B5EF4-FFF2-40B4-BE49-F238E27FC236}">
                <a16:creationId xmlns:a16="http://schemas.microsoft.com/office/drawing/2014/main" id="{A969A32D-2D2B-1DB7-92C5-01AFE54810F6}"/>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5. The RRT Advanced Training Programme</a:t>
            </a:r>
          </a:p>
        </p:txBody>
      </p:sp>
      <p:sp>
        <p:nvSpPr>
          <p:cNvPr id="5" name="TextBox 1">
            <a:extLst>
              <a:ext uri="{FF2B5EF4-FFF2-40B4-BE49-F238E27FC236}">
                <a16:creationId xmlns:a16="http://schemas.microsoft.com/office/drawing/2014/main" id="{0A60789E-43A5-4D3F-5C3A-68F03E703D0B}"/>
              </a:ext>
            </a:extLst>
          </p:cNvPr>
          <p:cNvSpPr txBox="1"/>
          <p:nvPr/>
        </p:nvSpPr>
        <p:spPr>
          <a:xfrm>
            <a:off x="801467" y="875564"/>
            <a:ext cx="217944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RRT ATP goal</a:t>
            </a:r>
            <a:endParaRPr lang="en-US" b="1"/>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 name="TextBox 15"/>
          <p:cNvSpPr txBox="1"/>
          <p:nvPr/>
        </p:nvSpPr>
        <p:spPr>
          <a:xfrm>
            <a:off x="1619999" y="1656000"/>
            <a:ext cx="9445397" cy="378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5750" indent="-285750">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a:latin typeface="Source Sans Pro Regular"/>
              </a:rPr>
              <a:t>5-day training</a:t>
            </a:r>
            <a:endParaRPr lang="en-US" sz="2400">
              <a:solidFill>
                <a:srgbClr val="10253F"/>
              </a:solidFill>
              <a:latin typeface="Source Sans Pro Regular"/>
              <a:ea typeface="Arial"/>
              <a:cs typeface="Arial"/>
              <a:sym typeface="Arial"/>
            </a:endParaRPr>
          </a:p>
          <a:p>
            <a:pPr marL="285750" indent="-285750">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a:latin typeface="Source Sans Pro Regular"/>
              </a:rPr>
              <a:t>35 learning hours</a:t>
            </a:r>
            <a:endParaRPr lang="en-US" sz="2400">
              <a:solidFill>
                <a:srgbClr val="10253F"/>
              </a:solidFill>
              <a:latin typeface="Source Sans Pro Regular"/>
              <a:ea typeface="Arial"/>
              <a:cs typeface="Arial"/>
              <a:sym typeface="Arial"/>
            </a:endParaRPr>
          </a:p>
          <a:p>
            <a:pPr marL="285750" indent="-285750">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a:latin typeface="Source Sans Pro Regular"/>
              </a:rPr>
              <a:t>Composed of 4 training units, including:</a:t>
            </a:r>
            <a:endParaRPr lang="en-US" sz="2400">
              <a:solidFill>
                <a:srgbClr val="10253F"/>
              </a:solidFill>
              <a:latin typeface="Source Sans Pro Regular"/>
              <a:ea typeface="Arial"/>
              <a:cs typeface="Arial"/>
              <a:sym typeface="Arial"/>
            </a:endParaRPr>
          </a:p>
          <a:p>
            <a:pPr marL="800100" lvl="1" indent="-342900">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en-US" sz="2400">
                <a:latin typeface="Source Sans Pro Regular"/>
              </a:rPr>
              <a:t>Unit A: RRT in context</a:t>
            </a:r>
            <a:endParaRPr lang="en-US" sz="2400">
              <a:solidFill>
                <a:srgbClr val="10253F"/>
              </a:solidFill>
              <a:latin typeface="Source Sans Pro Regular"/>
              <a:ea typeface="Arial"/>
              <a:cs typeface="Arial"/>
              <a:sym typeface="Arial"/>
            </a:endParaRPr>
          </a:p>
          <a:p>
            <a:pPr marL="800100" lvl="1" indent="-342900">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en-US" sz="2400">
                <a:latin typeface="Source Sans Pro Regular"/>
              </a:rPr>
              <a:t>Unit B: Technical modules</a:t>
            </a:r>
            <a:endParaRPr lang="en-US" sz="2400">
              <a:solidFill>
                <a:srgbClr val="10253F"/>
              </a:solidFill>
              <a:latin typeface="Source Sans Pro Regular"/>
              <a:ea typeface="Arial"/>
              <a:cs typeface="Arial"/>
              <a:sym typeface="Arial"/>
            </a:endParaRPr>
          </a:p>
          <a:p>
            <a:pPr marL="800100" lvl="1" indent="-342900">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en-US" sz="2400">
                <a:latin typeface="Source Sans Pro Regular"/>
              </a:rPr>
              <a:t>Unit C: Scenario-based skills-drill</a:t>
            </a:r>
            <a:endParaRPr lang="en-US" sz="2400">
              <a:solidFill>
                <a:srgbClr val="10253F"/>
              </a:solidFill>
              <a:latin typeface="Source Sans Pro Regular"/>
              <a:ea typeface="Arial"/>
              <a:cs typeface="Arial"/>
              <a:sym typeface="Arial"/>
            </a:endParaRPr>
          </a:p>
          <a:p>
            <a:pPr marL="800100" lvl="1" indent="-342900">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en-US" sz="2400">
                <a:latin typeface="Source Sans Pro Regular"/>
              </a:rPr>
              <a:t>Unit D: Evaluation and way forward</a:t>
            </a:r>
            <a:endParaRPr lang="en-US" sz="2400">
              <a:solidFill>
                <a:srgbClr val="10253F"/>
              </a:solidFill>
              <a:latin typeface="Source Sans Pro Regular"/>
              <a:ea typeface="Arial"/>
              <a:cs typeface="Arial"/>
              <a:sym typeface="Arial"/>
            </a:endParaRPr>
          </a:p>
          <a:p>
            <a:pPr marL="285750" indent="-285750">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a:latin typeface="Source Sans Pro Regular"/>
              </a:rPr>
              <a:t>Participative methodologies combining experts' presentations with group work and a scenario-based skills drill enabling participants to apply and test what they learnt.</a:t>
            </a:r>
          </a:p>
        </p:txBody>
      </p:sp>
      <p:sp>
        <p:nvSpPr>
          <p:cNvPr id="2" name="Title 1">
            <a:extLst>
              <a:ext uri="{FF2B5EF4-FFF2-40B4-BE49-F238E27FC236}">
                <a16:creationId xmlns:a16="http://schemas.microsoft.com/office/drawing/2014/main" id="{556EC0D3-9334-634D-A5B7-ABE071907AA9}"/>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5. The RRT Advanced Training Package</a:t>
            </a:r>
          </a:p>
        </p:txBody>
      </p:sp>
      <p:sp>
        <p:nvSpPr>
          <p:cNvPr id="4" name="TextBox 1">
            <a:extLst>
              <a:ext uri="{FF2B5EF4-FFF2-40B4-BE49-F238E27FC236}">
                <a16:creationId xmlns:a16="http://schemas.microsoft.com/office/drawing/2014/main" id="{8A6C4F44-29D2-D12B-6663-2CEA108A0E96}"/>
              </a:ext>
            </a:extLst>
          </p:cNvPr>
          <p:cNvSpPr txBox="1"/>
          <p:nvPr/>
        </p:nvSpPr>
        <p:spPr>
          <a:xfrm>
            <a:off x="801467" y="875564"/>
            <a:ext cx="27998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lang="hu-HU" b="1"/>
              <a:t>RRT ATP </a:t>
            </a:r>
            <a:r>
              <a:rPr lang="hu-HU" b="1" err="1"/>
              <a:t>overview</a:t>
            </a:r>
            <a:endParaRPr lang="hu-HU" b="1"/>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 name="Rounded Rectangle 13"/>
          <p:cNvGrpSpPr/>
          <p:nvPr/>
        </p:nvGrpSpPr>
        <p:grpSpPr>
          <a:xfrm>
            <a:off x="6187654" y="979911"/>
            <a:ext cx="4479926" cy="3466269"/>
            <a:chOff x="0" y="0"/>
            <a:chExt cx="4479925" cy="3290888"/>
          </a:xfrm>
        </p:grpSpPr>
        <p:sp>
          <p:nvSpPr>
            <p:cNvPr id="1206" name="Rounded Rectangle"/>
            <p:cNvSpPr/>
            <p:nvPr/>
          </p:nvSpPr>
          <p:spPr>
            <a:xfrm>
              <a:off x="0" y="0"/>
              <a:ext cx="4479925" cy="3290888"/>
            </a:xfrm>
            <a:prstGeom prst="roundRect">
              <a:avLst>
                <a:gd name="adj" fmla="val 16667"/>
              </a:avLst>
            </a:prstGeom>
            <a:solidFill>
              <a:srgbClr val="5A8A39"/>
            </a:solidFill>
            <a:ln w="12700" cap="flat">
              <a:noFill/>
              <a:miter lim="400000"/>
            </a:ln>
            <a:effectLst/>
          </p:spPr>
          <p:txBody>
            <a:bodyPr wrap="square" lIns="45719" tIns="45719" rIns="45719" bIns="45719" numCol="1" anchor="ctr">
              <a:noAutofit/>
            </a:bodyPr>
            <a:lstStyle/>
            <a:p>
              <a:endParaRPr/>
            </a:p>
          </p:txBody>
        </p:sp>
        <p:sp>
          <p:nvSpPr>
            <p:cNvPr id="1207" name="UNIT C: Scenario-based skills-drill…"/>
            <p:cNvSpPr txBox="1"/>
            <p:nvPr/>
          </p:nvSpPr>
          <p:spPr>
            <a:xfrm>
              <a:off x="226687" y="549679"/>
              <a:ext cx="4067190" cy="2191529"/>
            </a:xfrm>
            <a:prstGeom prst="rect">
              <a:avLst/>
            </a:prstGeom>
            <a:solidFill>
              <a:srgbClr val="5A8A39"/>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1600">
                  <a:latin typeface="Source Sans Pro Bold"/>
                  <a:ea typeface="Source Sans Pro Bold"/>
                  <a:cs typeface="Source Sans Pro Bold"/>
                  <a:sym typeface="Source Sans Pro Bold"/>
                </a:defRPr>
              </a:pPr>
              <a:r>
                <a:rPr>
                  <a:solidFill>
                    <a:schemeClr val="bg1"/>
                  </a:solidFill>
                </a:rPr>
                <a:t>UNIT C: Scenario-based skills-drill</a:t>
              </a:r>
            </a:p>
            <a:p>
              <a:pPr algn="ctr">
                <a:defRPr sz="1600">
                  <a:latin typeface="Source Sans Pro Bold"/>
                  <a:ea typeface="Source Sans Pro Bold"/>
                  <a:cs typeface="Source Sans Pro Bold"/>
                  <a:sym typeface="Source Sans Pro Bold"/>
                </a:defRPr>
              </a:pPr>
              <a:endParaRPr>
                <a:solidFill>
                  <a:schemeClr val="bg1"/>
                </a:solidFill>
              </a:endParaRPr>
            </a:p>
            <a:p>
              <a:pPr>
                <a:defRPr sz="1600">
                  <a:latin typeface="Source Sans Pro Regular"/>
                  <a:ea typeface="Source Sans Pro Regular"/>
                  <a:cs typeface="Source Sans Pro Regular"/>
                  <a:sym typeface="Source Sans Pro Regular"/>
                </a:defRPr>
              </a:pPr>
              <a:r>
                <a:rPr>
                  <a:solidFill>
                    <a:schemeClr val="bg1"/>
                  </a:solidFill>
                </a:rPr>
                <a:t>C1 RRT activated</a:t>
              </a:r>
            </a:p>
            <a:p>
              <a:pPr>
                <a:defRPr sz="1600">
                  <a:latin typeface="Source Sans Pro Regular"/>
                  <a:ea typeface="Source Sans Pro Regular"/>
                  <a:cs typeface="Source Sans Pro Regular"/>
                  <a:sym typeface="Source Sans Pro Regular"/>
                </a:defRPr>
              </a:pPr>
              <a:r>
                <a:rPr>
                  <a:solidFill>
                    <a:schemeClr val="bg1"/>
                  </a:solidFill>
                </a:rPr>
                <a:t>C2 At the hospital: interview with medical staff</a:t>
              </a:r>
            </a:p>
            <a:p>
              <a:pPr>
                <a:defRPr sz="1600">
                  <a:latin typeface="Source Sans Pro Regular"/>
                  <a:ea typeface="Source Sans Pro Regular"/>
                  <a:cs typeface="Source Sans Pro Regular"/>
                  <a:sym typeface="Source Sans Pro Regular"/>
                </a:defRPr>
              </a:pPr>
              <a:r>
                <a:rPr>
                  <a:solidFill>
                    <a:schemeClr val="bg1"/>
                  </a:solidFill>
                </a:rPr>
                <a:t>C3 At the hospital: interview with patient</a:t>
              </a:r>
            </a:p>
            <a:p>
              <a:pPr>
                <a:defRPr sz="1600">
                  <a:latin typeface="Source Sans Pro Regular"/>
                  <a:ea typeface="Source Sans Pro Regular"/>
                  <a:cs typeface="Source Sans Pro Regular"/>
                  <a:sym typeface="Source Sans Pro Regular"/>
                </a:defRPr>
              </a:pPr>
              <a:r>
                <a:rPr>
                  <a:solidFill>
                    <a:schemeClr val="bg1"/>
                  </a:solidFill>
                </a:rPr>
                <a:t>C4 Communication and community engagement</a:t>
              </a:r>
            </a:p>
            <a:p>
              <a:pPr>
                <a:defRPr sz="1600">
                  <a:latin typeface="Source Sans Pro Regular"/>
                  <a:ea typeface="Source Sans Pro Regular"/>
                  <a:cs typeface="Source Sans Pro Regular"/>
                  <a:sym typeface="Source Sans Pro Regular"/>
                </a:defRPr>
              </a:pPr>
              <a:r>
                <a:rPr>
                  <a:solidFill>
                    <a:schemeClr val="bg1"/>
                  </a:solidFill>
                </a:rPr>
                <a:t>C5 Active case finding and contact tracing</a:t>
              </a:r>
            </a:p>
            <a:p>
              <a:pPr>
                <a:defRPr sz="1600">
                  <a:latin typeface="Source Sans Pro Regular"/>
                  <a:ea typeface="Source Sans Pro Regular"/>
                  <a:cs typeface="Source Sans Pro Regular"/>
                  <a:sym typeface="Source Sans Pro Regular"/>
                </a:defRPr>
              </a:pPr>
              <a:r>
                <a:rPr>
                  <a:solidFill>
                    <a:schemeClr val="bg1"/>
                  </a:solidFill>
                </a:rPr>
                <a:t>C6 Investigation report</a:t>
              </a:r>
            </a:p>
          </p:txBody>
        </p:sp>
      </p:grpSp>
      <p:grpSp>
        <p:nvGrpSpPr>
          <p:cNvPr id="1211" name="Rounded Rectangle 9"/>
          <p:cNvGrpSpPr/>
          <p:nvPr/>
        </p:nvGrpSpPr>
        <p:grpSpPr>
          <a:xfrm>
            <a:off x="1590675" y="3203587"/>
            <a:ext cx="4481515" cy="3049833"/>
            <a:chOff x="0" y="155525"/>
            <a:chExt cx="4481513" cy="2828391"/>
          </a:xfrm>
          <a:solidFill>
            <a:srgbClr val="C00000"/>
          </a:solidFill>
        </p:grpSpPr>
        <p:sp>
          <p:nvSpPr>
            <p:cNvPr id="1209" name="Rounded Rectangle"/>
            <p:cNvSpPr/>
            <p:nvPr/>
          </p:nvSpPr>
          <p:spPr>
            <a:xfrm>
              <a:off x="0" y="155525"/>
              <a:ext cx="4481513" cy="2828391"/>
            </a:xfrm>
            <a:prstGeom prst="roundRect">
              <a:avLst>
                <a:gd name="adj" fmla="val 16667"/>
              </a:avLst>
            </a:prstGeom>
            <a:grpFill/>
            <a:ln w="12700" cap="flat">
              <a:noFill/>
              <a:miter lim="400000"/>
            </a:ln>
            <a:effectLst/>
          </p:spPr>
          <p:txBody>
            <a:bodyPr wrap="square" lIns="45719" tIns="45719" rIns="45719" bIns="45719" numCol="1" anchor="ctr">
              <a:noAutofit/>
            </a:bodyPr>
            <a:lstStyle/>
            <a:p>
              <a:endParaRPr/>
            </a:p>
          </p:txBody>
        </p:sp>
        <p:sp>
          <p:nvSpPr>
            <p:cNvPr id="1210" name="UNIT B: Technical modules…"/>
            <p:cNvSpPr txBox="1"/>
            <p:nvPr/>
          </p:nvSpPr>
          <p:spPr>
            <a:xfrm>
              <a:off x="247650" y="242750"/>
              <a:ext cx="4174139" cy="259740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1600">
                  <a:solidFill>
                    <a:srgbClr val="FFFFFF"/>
                  </a:solidFill>
                  <a:latin typeface="Source Sans Pro Bold"/>
                  <a:ea typeface="Source Sans Pro Bold"/>
                  <a:cs typeface="Source Sans Pro Bold"/>
                  <a:sym typeface="Source Sans Pro Bold"/>
                </a:defRPr>
              </a:pPr>
              <a:r>
                <a:t>UNIT B: Technical modules</a:t>
              </a:r>
            </a:p>
            <a:p>
              <a:pPr>
                <a:defRPr sz="1600">
                  <a:solidFill>
                    <a:srgbClr val="FFFFFF"/>
                  </a:solidFill>
                  <a:latin typeface="Source Sans Pro Regular"/>
                  <a:ea typeface="Source Sans Pro Regular"/>
                  <a:cs typeface="Source Sans Pro Regular"/>
                  <a:sym typeface="Source Sans Pro Regular"/>
                </a:defRPr>
              </a:pPr>
              <a:r>
                <a:t>B1 Basic epidemiology for public health practice</a:t>
              </a:r>
            </a:p>
            <a:p>
              <a:pPr>
                <a:defRPr sz="1600">
                  <a:solidFill>
                    <a:srgbClr val="FFFFFF"/>
                  </a:solidFill>
                  <a:latin typeface="Source Sans Pro Regular"/>
                  <a:ea typeface="Source Sans Pro Regular"/>
                  <a:cs typeface="Source Sans Pro Regular"/>
                  <a:sym typeface="Source Sans Pro Regular"/>
                </a:defRPr>
              </a:pPr>
              <a:r>
                <a:t>B2 Epidemiological surveillance in emergencies </a:t>
              </a:r>
            </a:p>
            <a:p>
              <a:pPr>
                <a:defRPr sz="1600">
                  <a:solidFill>
                    <a:srgbClr val="FFFFFF"/>
                  </a:solidFill>
                  <a:latin typeface="Source Sans Pro Regular"/>
                  <a:ea typeface="Source Sans Pro Regular"/>
                  <a:cs typeface="Source Sans Pro Regular"/>
                  <a:sym typeface="Source Sans Pro Regular"/>
                </a:defRPr>
              </a:pPr>
              <a:r>
                <a:t>B3 Data management in emergencies</a:t>
              </a:r>
            </a:p>
            <a:p>
              <a:pPr>
                <a:defRPr sz="1600">
                  <a:solidFill>
                    <a:srgbClr val="FFFFFF"/>
                  </a:solidFill>
                  <a:latin typeface="Source Sans Pro Regular"/>
                  <a:ea typeface="Source Sans Pro Regular"/>
                  <a:cs typeface="Source Sans Pro Regular"/>
                  <a:sym typeface="Source Sans Pro Regular"/>
                </a:defRPr>
              </a:pPr>
              <a:r>
                <a:t>B4 Outbreak investigation</a:t>
              </a:r>
            </a:p>
            <a:p>
              <a:pPr>
                <a:defRPr sz="1600">
                  <a:solidFill>
                    <a:srgbClr val="FFFFFF"/>
                  </a:solidFill>
                  <a:latin typeface="Source Sans Pro Regular"/>
                  <a:ea typeface="Source Sans Pro Regular"/>
                  <a:cs typeface="Source Sans Pro Regular"/>
                  <a:sym typeface="Source Sans Pro Regular"/>
                </a:defRPr>
              </a:pPr>
              <a:r>
                <a:t>B5 Risk assessment</a:t>
              </a:r>
            </a:p>
            <a:p>
              <a:pPr>
                <a:defRPr sz="1600">
                  <a:solidFill>
                    <a:srgbClr val="FFFFFF"/>
                  </a:solidFill>
                  <a:latin typeface="Source Sans Pro Regular"/>
                  <a:ea typeface="Source Sans Pro Regular"/>
                  <a:cs typeface="Source Sans Pro Regular"/>
                  <a:sym typeface="Source Sans Pro Regular"/>
                </a:defRPr>
              </a:pPr>
              <a:r>
                <a:t>B6 Infection Prevention &amp; Control</a:t>
              </a:r>
            </a:p>
            <a:p>
              <a:pPr>
                <a:defRPr sz="1600">
                  <a:solidFill>
                    <a:srgbClr val="FFFFFF"/>
                  </a:solidFill>
                  <a:latin typeface="Source Sans Pro Regular"/>
                  <a:ea typeface="Source Sans Pro Regular"/>
                  <a:cs typeface="Source Sans Pro Regular"/>
                  <a:sym typeface="Source Sans Pro Regular"/>
                </a:defRPr>
              </a:pPr>
              <a:r>
                <a:t>B7 Laboratory sample management</a:t>
              </a:r>
            </a:p>
            <a:p>
              <a:pPr>
                <a:defRPr sz="1600">
                  <a:solidFill>
                    <a:srgbClr val="FFFFFF"/>
                  </a:solidFill>
                  <a:latin typeface="Source Sans Pro Regular"/>
                  <a:ea typeface="Source Sans Pro Regular"/>
                  <a:cs typeface="Source Sans Pro Regular"/>
                  <a:sym typeface="Source Sans Pro Regular"/>
                </a:defRPr>
              </a:pPr>
              <a:r>
                <a:t>B8 Community engagement</a:t>
              </a:r>
            </a:p>
            <a:p>
              <a:pPr>
                <a:defRPr sz="1600">
                  <a:solidFill>
                    <a:srgbClr val="FFFFFF"/>
                  </a:solidFill>
                  <a:latin typeface="Source Sans Pro Regular"/>
                  <a:ea typeface="Source Sans Pro Regular"/>
                  <a:cs typeface="Source Sans Pro Regular"/>
                  <a:sym typeface="Source Sans Pro Regular"/>
                </a:defRPr>
              </a:pPr>
              <a:r>
                <a:t>B9 Emergency risk communications</a:t>
              </a:r>
            </a:p>
            <a:p>
              <a:pPr>
                <a:defRPr sz="1600">
                  <a:solidFill>
                    <a:srgbClr val="FFFFFF"/>
                  </a:solidFill>
                  <a:latin typeface="Source Sans Pro Regular"/>
                  <a:ea typeface="Source Sans Pro Regular"/>
                  <a:cs typeface="Source Sans Pro Regular"/>
                  <a:sym typeface="Source Sans Pro Regular"/>
                </a:defRPr>
              </a:pPr>
              <a:r>
                <a:t>B10 Psychological First Aid</a:t>
              </a:r>
            </a:p>
          </p:txBody>
        </p:sp>
      </p:grpSp>
      <p:grpSp>
        <p:nvGrpSpPr>
          <p:cNvPr id="1214" name="Rounded Rectangle 40"/>
          <p:cNvGrpSpPr/>
          <p:nvPr/>
        </p:nvGrpSpPr>
        <p:grpSpPr>
          <a:xfrm>
            <a:off x="6115050" y="4362450"/>
            <a:ext cx="4509377" cy="1890971"/>
            <a:chOff x="0" y="0"/>
            <a:chExt cx="4492062" cy="1554163"/>
          </a:xfrm>
          <a:solidFill>
            <a:schemeClr val="bg1">
              <a:lumMod val="75000"/>
            </a:schemeClr>
          </a:solidFill>
        </p:grpSpPr>
        <p:sp>
          <p:nvSpPr>
            <p:cNvPr id="1212" name="Rounded Rectangle"/>
            <p:cNvSpPr/>
            <p:nvPr/>
          </p:nvSpPr>
          <p:spPr>
            <a:xfrm>
              <a:off x="0" y="0"/>
              <a:ext cx="4479925" cy="1554163"/>
            </a:xfrm>
            <a:prstGeom prst="roundRect">
              <a:avLst>
                <a:gd name="adj" fmla="val 16667"/>
              </a:avLst>
            </a:prstGeom>
            <a:grpFill/>
            <a:ln w="12700" cap="flat">
              <a:noFill/>
              <a:miter lim="400000"/>
            </a:ln>
            <a:effectLst/>
          </p:spPr>
          <p:txBody>
            <a:bodyPr wrap="square" lIns="45719" tIns="45719" rIns="45719" bIns="45719" numCol="1" anchor="ctr">
              <a:noAutofit/>
            </a:bodyPr>
            <a:lstStyle/>
            <a:p>
              <a:endParaRPr/>
            </a:p>
          </p:txBody>
        </p:sp>
        <p:sp>
          <p:nvSpPr>
            <p:cNvPr id="1213" name="UNIT D: Debriefing and way forward…"/>
            <p:cNvSpPr txBox="1"/>
            <p:nvPr/>
          </p:nvSpPr>
          <p:spPr>
            <a:xfrm>
              <a:off x="229512" y="201833"/>
              <a:ext cx="4262550" cy="1150495"/>
            </a:xfrm>
            <a:prstGeom prst="rect">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1600">
                  <a:latin typeface="Source Sans Pro Bold"/>
                  <a:ea typeface="Source Sans Pro Bold"/>
                  <a:cs typeface="Source Sans Pro Bold"/>
                  <a:sym typeface="Source Sans Pro Bold"/>
                </a:defRPr>
              </a:pPr>
              <a:r>
                <a:t>UNIT D: Debriefing and way forward</a:t>
              </a:r>
            </a:p>
            <a:p>
              <a:pPr algn="ctr">
                <a:defRPr sz="1600">
                  <a:latin typeface="Source Sans Pro Bold"/>
                  <a:ea typeface="Source Sans Pro Bold"/>
                  <a:cs typeface="Source Sans Pro Bold"/>
                  <a:sym typeface="Source Sans Pro Bold"/>
                </a:defRPr>
              </a:pPr>
              <a:r>
                <a:t> </a:t>
              </a:r>
            </a:p>
            <a:p>
              <a:pPr>
                <a:defRPr sz="1600">
                  <a:latin typeface="Source Sans Pro Regular"/>
                  <a:ea typeface="Source Sans Pro Regular"/>
                  <a:cs typeface="Source Sans Pro Regular"/>
                  <a:sym typeface="Source Sans Pro Regular"/>
                </a:defRPr>
              </a:pPr>
              <a:r>
                <a:t>D1 Participant satisfaction </a:t>
              </a:r>
            </a:p>
            <a:p>
              <a:pPr>
                <a:defRPr sz="1600">
                  <a:latin typeface="Source Sans Pro Regular"/>
                  <a:ea typeface="Source Sans Pro Regular"/>
                  <a:cs typeface="Source Sans Pro Regular"/>
                  <a:sym typeface="Source Sans Pro Regular"/>
                </a:defRPr>
              </a:pPr>
              <a:r>
                <a:t>D2 Participant learning</a:t>
              </a:r>
            </a:p>
            <a:p>
              <a:pPr>
                <a:defRPr sz="1600">
                  <a:latin typeface="Source Sans Pro Regular"/>
                  <a:ea typeface="Source Sans Pro Regular"/>
                  <a:cs typeface="Source Sans Pro Regular"/>
                  <a:sym typeface="Source Sans Pro Regular"/>
                </a:defRPr>
              </a:pPr>
              <a:r>
                <a:t>D3 Learning transfer to the job</a:t>
              </a:r>
            </a:p>
          </p:txBody>
        </p:sp>
      </p:grpSp>
      <p:grpSp>
        <p:nvGrpSpPr>
          <p:cNvPr id="1217" name="Rounded Rectangle 16"/>
          <p:cNvGrpSpPr/>
          <p:nvPr/>
        </p:nvGrpSpPr>
        <p:grpSpPr>
          <a:xfrm>
            <a:off x="1587500" y="861874"/>
            <a:ext cx="4494143" cy="2377443"/>
            <a:chOff x="0" y="0"/>
            <a:chExt cx="4494142" cy="2377441"/>
          </a:xfrm>
        </p:grpSpPr>
        <p:sp>
          <p:nvSpPr>
            <p:cNvPr id="1215" name="Rounded Rectangle"/>
            <p:cNvSpPr/>
            <p:nvPr/>
          </p:nvSpPr>
          <p:spPr>
            <a:xfrm>
              <a:off x="0" y="53298"/>
              <a:ext cx="4494142" cy="2270844"/>
            </a:xfrm>
            <a:prstGeom prst="roundRect">
              <a:avLst>
                <a:gd name="adj" fmla="val 16667"/>
              </a:avLst>
            </a:prstGeom>
            <a:solidFill>
              <a:schemeClr val="accent1"/>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16" name="UNIT A: RRT in context…"/>
            <p:cNvSpPr txBox="1"/>
            <p:nvPr/>
          </p:nvSpPr>
          <p:spPr>
            <a:xfrm>
              <a:off x="268332" y="0"/>
              <a:ext cx="4180997" cy="2377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lvl="1" algn="ctr">
                <a:defRPr sz="1600">
                  <a:solidFill>
                    <a:srgbClr val="FFFFFF"/>
                  </a:solidFill>
                  <a:latin typeface="Source Sans Pro Bold"/>
                  <a:ea typeface="Source Sans Pro Bold"/>
                  <a:cs typeface="Source Sans Pro Bold"/>
                  <a:sym typeface="Source Sans Pro Bold"/>
                </a:defRPr>
              </a:pPr>
              <a:r>
                <a:t>UNIT A: RRT in context</a:t>
              </a:r>
            </a:p>
            <a:p>
              <a:pPr>
                <a:defRPr sz="1600">
                  <a:solidFill>
                    <a:srgbClr val="FFFFFF"/>
                  </a:solidFill>
                  <a:latin typeface="Source Sans Pro Regular"/>
                  <a:ea typeface="Source Sans Pro Regular"/>
                  <a:cs typeface="Source Sans Pro Regular"/>
                  <a:sym typeface="Source Sans Pro Regular"/>
                </a:defRPr>
              </a:pPr>
              <a:r>
                <a:t>A1 Frameworks for emergency response</a:t>
              </a:r>
            </a:p>
            <a:p>
              <a:pPr>
                <a:defRPr sz="1600">
                  <a:solidFill>
                    <a:srgbClr val="FFFFFF"/>
                  </a:solidFill>
                  <a:latin typeface="Source Sans Pro Regular"/>
                  <a:ea typeface="Source Sans Pro Regular"/>
                  <a:cs typeface="Source Sans Pro Regular"/>
                  <a:sym typeface="Source Sans Pro Regular"/>
                </a:defRPr>
              </a:pPr>
              <a:r>
                <a:t>A2 RRTs: functioning &amp; coordination</a:t>
              </a:r>
            </a:p>
            <a:p>
              <a:pPr>
                <a:defRPr sz="1600">
                  <a:solidFill>
                    <a:srgbClr val="FFFFFF"/>
                  </a:solidFill>
                  <a:latin typeface="Source Sans Pro Regular"/>
                  <a:ea typeface="Source Sans Pro Regular"/>
                  <a:cs typeface="Source Sans Pro Regular"/>
                  <a:sym typeface="Source Sans Pro Regular"/>
                </a:defRPr>
              </a:pPr>
              <a:r>
                <a:t>A3 Deployment  &amp; logistic requirements</a:t>
              </a:r>
            </a:p>
            <a:p>
              <a:pPr>
                <a:defRPr sz="1600">
                  <a:solidFill>
                    <a:srgbClr val="FFFFFF"/>
                  </a:solidFill>
                  <a:latin typeface="Source Sans Pro Regular"/>
                  <a:ea typeface="Source Sans Pro Regular"/>
                  <a:cs typeface="Source Sans Pro Regular"/>
                  <a:sym typeface="Source Sans Pro Regular"/>
                </a:defRPr>
              </a:pPr>
              <a:r>
                <a:t>A4  RRT deliverables</a:t>
              </a:r>
            </a:p>
            <a:p>
              <a:pPr>
                <a:defRPr sz="1600">
                  <a:solidFill>
                    <a:srgbClr val="FFFFFF"/>
                  </a:solidFill>
                  <a:latin typeface="Source Sans Pro Regular"/>
                  <a:ea typeface="Source Sans Pro Regular"/>
                  <a:cs typeface="Source Sans Pro Regular"/>
                  <a:sym typeface="Source Sans Pro Regular"/>
                </a:defRPr>
              </a:pPr>
              <a:r>
                <a:t>A5 Occupational Safety and Health</a:t>
              </a:r>
            </a:p>
            <a:p>
              <a:pPr>
                <a:defRPr sz="1600">
                  <a:solidFill>
                    <a:srgbClr val="FFFFFF"/>
                  </a:solidFill>
                  <a:latin typeface="Source Sans Pro Regular"/>
                  <a:ea typeface="Source Sans Pro Regular"/>
                  <a:cs typeface="Source Sans Pro Regular"/>
                  <a:sym typeface="Source Sans Pro Regular"/>
                </a:defRPr>
              </a:pPr>
              <a:r>
                <a:t>A6 Emergency Operations Centers and IMS</a:t>
              </a:r>
            </a:p>
            <a:p>
              <a:pPr>
                <a:defRPr sz="1600">
                  <a:solidFill>
                    <a:srgbClr val="FFFFFF"/>
                  </a:solidFill>
                  <a:latin typeface="Source Sans Pro Regular"/>
                  <a:ea typeface="Source Sans Pro Regular"/>
                  <a:cs typeface="Source Sans Pro Regular"/>
                  <a:sym typeface="Source Sans Pro Regular"/>
                </a:defRPr>
              </a:pPr>
              <a:r>
                <a:t>A7 Ethics, prevention of sexual abuse and exploitation in emergencies</a:t>
              </a:r>
            </a:p>
          </p:txBody>
        </p:sp>
      </p:grpSp>
      <p:sp>
        <p:nvSpPr>
          <p:cNvPr id="2" name="Title 1">
            <a:extLst>
              <a:ext uri="{FF2B5EF4-FFF2-40B4-BE49-F238E27FC236}">
                <a16:creationId xmlns:a16="http://schemas.microsoft.com/office/drawing/2014/main" id="{193D53D8-E28F-C93B-1E39-73DA4A3968A0}"/>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5. RRT ATP: learning blocks and modules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2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2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12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 grpId="0" animBg="1" advAuto="0"/>
      <p:bldP spid="1211" grpId="0" animBg="1" advAuto="0"/>
      <p:bldP spid="1214" grpId="0" animBg="1" advAuto="0"/>
      <p:bldP spid="1217"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3" name="Table 2"/>
          <p:cNvGraphicFramePr/>
          <p:nvPr>
            <p:extLst>
              <p:ext uri="{D42A27DB-BD31-4B8C-83A1-F6EECF244321}">
                <p14:modId xmlns:p14="http://schemas.microsoft.com/office/powerpoint/2010/main" val="1273413664"/>
              </p:ext>
            </p:extLst>
          </p:nvPr>
        </p:nvGraphicFramePr>
        <p:xfrm>
          <a:off x="1918049" y="1319817"/>
          <a:ext cx="8229600" cy="4572002"/>
        </p:xfrm>
        <a:graphic>
          <a:graphicData uri="http://schemas.openxmlformats.org/drawingml/2006/table">
            <a:tbl>
              <a:tblPr>
                <a:tableStyleId>{4C3C2611-4C71-4FC5-86AE-919BDF0F9419}</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551807">
                <a:tc>
                  <a:txBody>
                    <a:bodyPr/>
                    <a:lstStyle/>
                    <a:p>
                      <a:pPr algn="ct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1</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2</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3</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4</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5</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0"/>
                  </a:ext>
                </a:extLst>
              </a:tr>
              <a:tr h="804039">
                <a:tc rowSpan="2">
                  <a:txBody>
                    <a:bodyPr/>
                    <a:lstStyle/>
                    <a:p>
                      <a:pPr defTabSz="289320">
                        <a:defRPr sz="1800">
                          <a:sym typeface="Calibri"/>
                        </a:defRPr>
                      </a:pPr>
                      <a:endParaRPr/>
                    </a:p>
                    <a:p>
                      <a:pPr defTabSz="289320">
                        <a:defRPr sz="1800">
                          <a:sym typeface="Calibri"/>
                        </a:defRPr>
                      </a:pPr>
                      <a:r>
                        <a:t>Morning</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10001"/>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2"/>
                  </a:ext>
                </a:extLst>
              </a:tr>
              <a:tr h="804039">
                <a:tc rowSpan="3">
                  <a:txBody>
                    <a:bodyPr/>
                    <a:lstStyle/>
                    <a:p>
                      <a:pPr defTabSz="289320">
                        <a:defRPr sz="1800">
                          <a:sym typeface="Calibri"/>
                        </a:defRPr>
                      </a:pPr>
                      <a:endParaRPr/>
                    </a:p>
                    <a:p>
                      <a:pPr defTabSz="289320">
                        <a:defRPr sz="1800">
                          <a:sym typeface="Calibri"/>
                        </a:defRPr>
                      </a:pPr>
                      <a:r>
                        <a:t>Afternoon</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3"/>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4"/>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800" b="0" i="0" u="none" strike="noStrike" cap="none" spc="0" baseline="0">
                        <a:solidFill>
                          <a:srgbClr val="000000"/>
                        </a:solidFill>
                        <a:uFillTx/>
                        <a:latin typeface="+mj-lt"/>
                        <a:ea typeface="+mj-ea"/>
                        <a:cs typeface="+mj-cs"/>
                        <a:sym typeface="Source Sans Pro Regula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bg1">
                        <a:lumMod val="75000"/>
                      </a:schemeClr>
                    </a:solidFill>
                  </a:tcPr>
                </a:tc>
                <a:extLst>
                  <a:ext uri="{0D108BD9-81ED-4DB2-BD59-A6C34878D82A}">
                    <a16:rowId xmlns:a16="http://schemas.microsoft.com/office/drawing/2014/main" val="10005"/>
                  </a:ext>
                </a:extLst>
              </a:tr>
            </a:tbl>
          </a:graphicData>
        </a:graphic>
      </p:graphicFrame>
      <p:sp>
        <p:nvSpPr>
          <p:cNvPr id="1224" name="TextBox 9"/>
          <p:cNvSpPr txBox="1"/>
          <p:nvPr/>
        </p:nvSpPr>
        <p:spPr>
          <a:xfrm>
            <a:off x="3295756" y="1878566"/>
            <a:ext cx="1365575" cy="1598400"/>
          </a:xfrm>
          <a:prstGeom prst="rect">
            <a:avLst/>
          </a:prstGeom>
          <a:solidFill>
            <a:schemeClr val="accent1"/>
          </a:solidFill>
          <a:ln>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a:solidFill>
                  <a:srgbClr val="FFFFFF"/>
                </a:solidFill>
                <a:latin typeface="Source Sans Pro Bold"/>
                <a:ea typeface="Source Sans Pro Bold"/>
                <a:cs typeface="Source Sans Pro Bold"/>
                <a:sym typeface="Source Sans Pro Bold"/>
              </a:defRPr>
            </a:lvl1pPr>
          </a:lstStyle>
          <a:p>
            <a:endParaRPr lang="hu-HU" sz="2000"/>
          </a:p>
          <a:p>
            <a:r>
              <a:t>Unit A: </a:t>
            </a:r>
            <a:br>
              <a:rPr lang="hu-HU"/>
            </a:br>
            <a:r>
              <a:t>RRT in context</a:t>
            </a:r>
          </a:p>
        </p:txBody>
      </p:sp>
      <p:sp>
        <p:nvSpPr>
          <p:cNvPr id="1225" name="TextBox 10"/>
          <p:cNvSpPr txBox="1"/>
          <p:nvPr/>
        </p:nvSpPr>
        <p:spPr>
          <a:xfrm>
            <a:off x="4663473" y="1870246"/>
            <a:ext cx="2739600" cy="802800"/>
          </a:xfrm>
          <a:prstGeom prst="rect">
            <a:avLst/>
          </a:prstGeom>
          <a:solidFill>
            <a:srgbClr val="C00000"/>
          </a:solidFill>
          <a:ln>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108000" rIns="45719">
            <a:spAutoFit/>
          </a:bodyPr>
          <a:lstStyle>
            <a:lvl1pPr algn="ctr">
              <a:defRPr>
                <a:solidFill>
                  <a:srgbClr val="FFFFFF"/>
                </a:solidFill>
                <a:latin typeface="Source Sans Pro Bold"/>
                <a:ea typeface="Source Sans Pro Bold"/>
                <a:cs typeface="Source Sans Pro Bold"/>
                <a:sym typeface="Source Sans Pro Bold"/>
              </a:defRPr>
            </a:lvl1pPr>
          </a:lstStyle>
          <a:p>
            <a:r>
              <a:t>Unit B: </a:t>
            </a:r>
            <a:br>
              <a:rPr lang="hu-HU"/>
            </a:br>
            <a:r>
              <a:t>Technical modules</a:t>
            </a:r>
          </a:p>
        </p:txBody>
      </p:sp>
      <p:sp>
        <p:nvSpPr>
          <p:cNvPr id="1226" name="TextBox 12"/>
          <p:cNvSpPr txBox="1"/>
          <p:nvPr/>
        </p:nvSpPr>
        <p:spPr>
          <a:xfrm>
            <a:off x="8783933" y="5134517"/>
            <a:ext cx="1332000" cy="738664"/>
          </a:xfrm>
          <a:prstGeom prst="rect">
            <a:avLst/>
          </a:prstGeom>
          <a:solidFill>
            <a:schemeClr val="bg1">
              <a:lumMod val="7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rPr sz="1400"/>
              <a:t>Unit D: Evaluation and way Forward</a:t>
            </a:r>
          </a:p>
        </p:txBody>
      </p:sp>
      <p:sp>
        <p:nvSpPr>
          <p:cNvPr id="1227" name="TextBox 8"/>
          <p:cNvSpPr txBox="1"/>
          <p:nvPr/>
        </p:nvSpPr>
        <p:spPr>
          <a:xfrm>
            <a:off x="7406212" y="1873021"/>
            <a:ext cx="2739600" cy="923330"/>
          </a:xfrm>
          <a:prstGeom prst="rect">
            <a:avLst/>
          </a:prstGeom>
          <a:solidFill>
            <a:srgbClr val="5A8A39"/>
          </a:solidFill>
          <a:ln>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ctr">
              <a:defRPr>
                <a:latin typeface="Source Sans Pro Bold"/>
                <a:ea typeface="Source Sans Pro Bold"/>
                <a:cs typeface="Source Sans Pro Bold"/>
                <a:sym typeface="Source Sans Pro Bold"/>
              </a:defRPr>
            </a:lvl1pPr>
          </a:lstStyle>
          <a:p>
            <a:endParaRPr lang="hu-HU"/>
          </a:p>
          <a:p>
            <a:r>
              <a:rPr>
                <a:solidFill>
                  <a:schemeClr val="bg1"/>
                </a:solidFill>
              </a:rPr>
              <a:t>Unit C: </a:t>
            </a:r>
            <a:br>
              <a:rPr lang="hu-HU">
                <a:solidFill>
                  <a:schemeClr val="bg1"/>
                </a:solidFill>
              </a:rPr>
            </a:br>
            <a:r>
              <a:rPr>
                <a:solidFill>
                  <a:schemeClr val="bg1"/>
                </a:solidFill>
              </a:rPr>
              <a:t>Scenario-based skills drill</a:t>
            </a:r>
          </a:p>
        </p:txBody>
      </p:sp>
      <p:sp>
        <p:nvSpPr>
          <p:cNvPr id="1228" name="TextBox 15"/>
          <p:cNvSpPr txBox="1"/>
          <p:nvPr/>
        </p:nvSpPr>
        <p:spPr>
          <a:xfrm>
            <a:off x="3299492" y="5550535"/>
            <a:ext cx="1350000" cy="332741"/>
          </a:xfrm>
          <a:prstGeom prst="rect">
            <a:avLst/>
          </a:prstGeom>
          <a:solidFill>
            <a:schemeClr val="bg1">
              <a:lumMod val="7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29" name="TextBox 16"/>
          <p:cNvSpPr txBox="1"/>
          <p:nvPr/>
        </p:nvSpPr>
        <p:spPr>
          <a:xfrm>
            <a:off x="4671093" y="5550535"/>
            <a:ext cx="1350000" cy="332741"/>
          </a:xfrm>
          <a:prstGeom prst="rect">
            <a:avLst/>
          </a:prstGeom>
          <a:solidFill>
            <a:schemeClr val="bg1">
              <a:lumMod val="7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30" name="TextBox 17"/>
          <p:cNvSpPr txBox="1"/>
          <p:nvPr/>
        </p:nvSpPr>
        <p:spPr>
          <a:xfrm>
            <a:off x="6043733" y="5550535"/>
            <a:ext cx="1350000" cy="332741"/>
          </a:xfrm>
          <a:prstGeom prst="rect">
            <a:avLst/>
          </a:prstGeom>
          <a:solidFill>
            <a:schemeClr val="bg1">
              <a:lumMod val="7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31" name="TextBox 18"/>
          <p:cNvSpPr txBox="1"/>
          <p:nvPr/>
        </p:nvSpPr>
        <p:spPr>
          <a:xfrm>
            <a:off x="7413833" y="5550535"/>
            <a:ext cx="1350000" cy="332741"/>
          </a:xfrm>
          <a:prstGeom prst="rect">
            <a:avLst/>
          </a:prstGeom>
          <a:solidFill>
            <a:schemeClr val="bg1">
              <a:lumMod val="7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4" name="Title 1">
            <a:extLst>
              <a:ext uri="{FF2B5EF4-FFF2-40B4-BE49-F238E27FC236}">
                <a16:creationId xmlns:a16="http://schemas.microsoft.com/office/drawing/2014/main" id="{52F9398F-8AD0-FDFA-536D-388ECA728D4F}"/>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a:t>5. RRT ATP: agenda</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2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2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122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1229"/>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1230"/>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1231"/>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1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4" grpId="0" animBg="1" advAuto="0"/>
      <p:bldP spid="1225" grpId="0" animBg="1" advAuto="0"/>
      <p:bldP spid="1226" grpId="0" animBg="1" advAuto="0"/>
      <p:bldP spid="1227" grpId="0" animBg="1" advAuto="0"/>
      <p:bldP spid="1228" grpId="0" animBg="1" advAuto="0"/>
      <p:bldP spid="1229" grpId="0" animBg="1" advAuto="0"/>
      <p:bldP spid="1230" grpId="0" animBg="1" advAuto="0"/>
      <p:bldP spid="1231"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2D468BE-9EB0-4889-AAAA-7378DEA2818B}"/>
              </a:ext>
            </a:extLst>
          </p:cNvPr>
          <p:cNvPicPr>
            <a:picLocks noChangeAspect="1"/>
          </p:cNvPicPr>
          <p:nvPr/>
        </p:nvPicPr>
        <p:blipFill rotWithShape="1">
          <a:blip r:embed="rId3"/>
          <a:srcRect l="1574" t="29444" r="52592" b="18472"/>
          <a:stretch/>
        </p:blipFill>
        <p:spPr>
          <a:xfrm>
            <a:off x="1943100" y="376671"/>
            <a:ext cx="8058150" cy="6104658"/>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A6D2D-2806-E5A6-EFF8-57FB89260AFF}"/>
              </a:ext>
            </a:extLst>
          </p:cNvPr>
          <p:cNvSpPr>
            <a:spLocks noGrp="1"/>
          </p:cNvSpPr>
          <p:nvPr>
            <p:ph type="title"/>
          </p:nvPr>
        </p:nvSpPr>
        <p:spPr/>
        <p:txBody>
          <a:bodyPr lIns="45719" tIns="45720" rIns="45719" bIns="45720" anchor="ctr">
            <a:normAutofit/>
          </a:bodyPr>
          <a:lstStyle/>
          <a:p>
            <a:r>
              <a:rPr lang="en-GB" b="1" dirty="0"/>
              <a:t>Question</a:t>
            </a:r>
          </a:p>
        </p:txBody>
      </p:sp>
      <p:sp>
        <p:nvSpPr>
          <p:cNvPr id="3" name="Text Placeholder 2">
            <a:extLst>
              <a:ext uri="{FF2B5EF4-FFF2-40B4-BE49-F238E27FC236}">
                <a16:creationId xmlns:a16="http://schemas.microsoft.com/office/drawing/2014/main" id="{F27A6108-D695-C8F8-C85A-FC069FE13A86}"/>
              </a:ext>
            </a:extLst>
          </p:cNvPr>
          <p:cNvSpPr>
            <a:spLocks noGrp="1"/>
          </p:cNvSpPr>
          <p:nvPr>
            <p:ph type="body" idx="1"/>
          </p:nvPr>
        </p:nvSpPr>
        <p:spPr/>
        <p:txBody>
          <a:bodyPr lIns="45719" tIns="45720" rIns="45719" bIns="45720" anchor="ctr">
            <a:normAutofit/>
          </a:bodyPr>
          <a:lstStyle/>
          <a:p>
            <a:r>
              <a:rPr lang="en-GB" sz="3200" b="1" i="1" dirty="0"/>
              <a:t>Could you re-explain the objectives of this TOT?</a:t>
            </a:r>
          </a:p>
        </p:txBody>
      </p:sp>
    </p:spTree>
    <p:extLst>
      <p:ext uri="{BB962C8B-B14F-4D97-AF65-F5344CB8AC3E}">
        <p14:creationId xmlns:p14="http://schemas.microsoft.com/office/powerpoint/2010/main" val="253219897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 name="TextBox 4"/>
          <p:cNvSpPr txBox="1"/>
          <p:nvPr/>
        </p:nvSpPr>
        <p:spPr>
          <a:xfrm>
            <a:off x="4231307" y="2609738"/>
            <a:ext cx="4935609" cy="2123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FFFFFF"/>
                </a:solidFill>
                <a:latin typeface="Source Sans Pro Bold"/>
                <a:ea typeface="Source Sans Pro Bold"/>
                <a:cs typeface="Source Sans Pro Bold"/>
                <a:sym typeface="Source Sans Pro Bold"/>
              </a:defRPr>
            </a:pPr>
            <a:r>
              <a:rPr b="1"/>
              <a:t>B6.3: IPC skills stations</a:t>
            </a:r>
          </a:p>
          <a:p>
            <a:pPr marL="571500" indent="-388938">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b="1"/>
              <a:t>Hand hygiene</a:t>
            </a:r>
          </a:p>
          <a:p>
            <a:pPr marL="571500" indent="-388938">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b="1"/>
              <a:t>Chlorine</a:t>
            </a:r>
          </a:p>
          <a:p>
            <a:pPr marL="571500" indent="-388938">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b="1"/>
              <a:t>PPE</a:t>
            </a:r>
          </a:p>
        </p:txBody>
      </p:sp>
      <p:sp>
        <p:nvSpPr>
          <p:cNvPr id="1242" name="1.4 Demonstration and practice:"/>
          <p:cNvSpPr txBox="1"/>
          <p:nvPr/>
        </p:nvSpPr>
        <p:spPr>
          <a:xfrm>
            <a:off x="2885981" y="1840804"/>
            <a:ext cx="6813460"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defTabSz="289320">
              <a:lnSpc>
                <a:spcPct val="90000"/>
              </a:lnSpc>
              <a:spcBef>
                <a:spcPts val="300"/>
              </a:spcBef>
              <a:defRPr sz="3200">
                <a:solidFill>
                  <a:srgbClr val="FFFFFF"/>
                </a:solidFill>
                <a:latin typeface="Source Sans Pro Bold"/>
                <a:ea typeface="Source Sans Pro Bold"/>
                <a:cs typeface="Source Sans Pro Bold"/>
                <a:sym typeface="Source Sans Pro Bold"/>
              </a:defRPr>
            </a:lvl1pPr>
          </a:lstStyle>
          <a:p>
            <a:r>
              <a:rPr lang="fr-FR" b="1"/>
              <a:t>2</a:t>
            </a:r>
            <a:r>
              <a:rPr b="1"/>
              <a:t>.</a:t>
            </a:r>
            <a:r>
              <a:rPr lang="fr-FR" b="1"/>
              <a:t>2</a:t>
            </a:r>
            <a:r>
              <a:rPr b="1"/>
              <a:t> Demonstration and practice:</a:t>
            </a:r>
            <a:endParaRPr lang="en-US" b="1"/>
          </a:p>
        </p:txBody>
      </p:sp>
      <p:sp>
        <p:nvSpPr>
          <p:cNvPr id="2" name="Rounded Rectangle 5">
            <a:extLst>
              <a:ext uri="{FF2B5EF4-FFF2-40B4-BE49-F238E27FC236}">
                <a16:creationId xmlns:a16="http://schemas.microsoft.com/office/drawing/2014/main" id="{D81349BA-8C59-5D04-58C1-E4F4FEABFF39}"/>
              </a:ext>
            </a:extLst>
          </p:cNvPr>
          <p:cNvSpPr/>
          <p:nvPr/>
        </p:nvSpPr>
        <p:spPr>
          <a:xfrm rot="10800000" flipH="1">
            <a:off x="4881408" y="2407283"/>
            <a:ext cx="3070956" cy="85753"/>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Google Shape;307;p8"/>
          <p:cNvSpPr txBox="1">
            <a:spLocks noGrp="1"/>
          </p:cNvSpPr>
          <p:nvPr>
            <p:ph type="title"/>
          </p:nvPr>
        </p:nvSpPr>
        <p:spPr>
          <a:xfrm>
            <a:off x="388934" y="-1633"/>
            <a:ext cx="2153298" cy="1932378"/>
          </a:xfrm>
          <a:prstGeom prst="rect">
            <a:avLst/>
          </a:prstGeom>
        </p:spPr>
        <p:txBody>
          <a:bodyPr lIns="0" tIns="0" rIns="0" bIns="0"/>
          <a:lstStyle/>
          <a:p>
            <a:r>
              <a:rPr b="1"/>
              <a:t>Session </a:t>
            </a:r>
            <a:br>
              <a:rPr b="1"/>
            </a:br>
            <a:r>
              <a:rPr b="1"/>
              <a:t>objectives</a:t>
            </a:r>
            <a:endParaRPr lang="en-US" b="1"/>
          </a:p>
        </p:txBody>
      </p:sp>
      <p:sp>
        <p:nvSpPr>
          <p:cNvPr id="1248" name="Content Placeholder 1"/>
          <p:cNvSpPr txBox="1"/>
          <p:nvPr/>
        </p:nvSpPr>
        <p:spPr>
          <a:xfrm>
            <a:off x="4387374" y="1546482"/>
            <a:ext cx="7415691" cy="45525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spcBef>
                <a:spcPts val="500"/>
              </a:spcBef>
              <a:defRPr sz="2400">
                <a:latin typeface="Source Sans Pro Regular"/>
                <a:ea typeface="Source Sans Pro Regular"/>
                <a:cs typeface="Source Sans Pro Regular"/>
                <a:sym typeface="Source Sans Pro Regular"/>
              </a:defRPr>
            </a:pPr>
            <a:r>
              <a:rPr sz="2400">
                <a:latin typeface="Source Sans Pro Regular"/>
              </a:rPr>
              <a:t>At the end of this session, you should be able to facilitate 3 IPC skills stations, including:</a:t>
            </a:r>
            <a:br>
              <a:rPr lang="hu-HU" b="1">
                <a:solidFill>
                  <a:srgbClr val="FF0000"/>
                </a:solidFill>
                <a:latin typeface="Source Sans Pro Regular"/>
              </a:rPr>
            </a:br>
            <a:endParaRPr b="1">
              <a:solidFill>
                <a:srgbClr val="FF0000"/>
              </a:solidFill>
              <a:latin typeface="Source Sans Pro Regular"/>
              <a:ea typeface="Arial"/>
              <a:cs typeface="Arial"/>
              <a:sym typeface="Arial"/>
            </a:endParaRPr>
          </a:p>
          <a:p>
            <a:pPr marL="308609" indent="-308609">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a:latin typeface="Source Sans Pro Regular"/>
              </a:rPr>
              <a:t>How and when to practice hand hygiene</a:t>
            </a:r>
          </a:p>
          <a:p>
            <a:pPr marL="308609" indent="-308609">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a:latin typeface="Source Sans Pro Regular"/>
              </a:rPr>
              <a:t>How to prepare and use mild and strong chlorine solution</a:t>
            </a:r>
            <a:endParaRPr>
              <a:solidFill>
                <a:srgbClr val="10253F"/>
              </a:solidFill>
              <a:latin typeface="Source Sans Pro Regular"/>
              <a:ea typeface="Arial"/>
              <a:cs typeface="Arial"/>
              <a:sym typeface="Arial"/>
            </a:endParaRPr>
          </a:p>
          <a:p>
            <a:pPr marL="308609" indent="-308609">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a:latin typeface="Source Sans Pro Regular"/>
              </a:rPr>
              <a:t>How to don and doff enhanced PPE.</a:t>
            </a:r>
          </a:p>
          <a:p>
            <a:pPr marL="308609" indent="-308609">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a:p>
          <a:p>
            <a:pPr marL="308609" indent="-308609">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a:p>
          <a:p>
            <a:pPr marL="308609" indent="-308609">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a:p>
          <a:p>
            <a:pPr>
              <a:spcBef>
                <a:spcPts val="400"/>
              </a:spcBef>
              <a:defRPr sz="2400">
                <a:latin typeface="Source Sans Pro Regular"/>
                <a:ea typeface="Source Sans Pro Regular"/>
                <a:cs typeface="Source Sans Pro Regular"/>
                <a:sym typeface="Source Sans Pro Regular"/>
              </a:defRPr>
            </a:pPr>
            <a:endParaRPr/>
          </a:p>
        </p:txBody>
      </p:sp>
    </p:spTree>
    <p:extLst>
      <p:ext uri="{BB962C8B-B14F-4D97-AF65-F5344CB8AC3E}">
        <p14:creationId xmlns:p14="http://schemas.microsoft.com/office/powerpoint/2010/main" val="302031121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Google Shape;307;p8"/>
          <p:cNvSpPr txBox="1">
            <a:spLocks noGrp="1"/>
          </p:cNvSpPr>
          <p:nvPr>
            <p:ph type="title"/>
          </p:nvPr>
        </p:nvSpPr>
        <p:spPr>
          <a:xfrm>
            <a:off x="388934" y="-1633"/>
            <a:ext cx="2153298" cy="1932378"/>
          </a:xfrm>
          <a:prstGeom prst="rect">
            <a:avLst/>
          </a:prstGeom>
        </p:spPr>
        <p:txBody>
          <a:bodyPr lIns="0" tIns="0" rIns="0" bIns="0"/>
          <a:lstStyle/>
          <a:p>
            <a:r>
              <a:rPr lang="en-US" b="1" dirty="0"/>
              <a:t>Note to facilitators</a:t>
            </a:r>
          </a:p>
        </p:txBody>
      </p:sp>
      <p:sp>
        <p:nvSpPr>
          <p:cNvPr id="1248" name="Content Placeholder 1"/>
          <p:cNvSpPr txBox="1"/>
          <p:nvPr/>
        </p:nvSpPr>
        <p:spPr>
          <a:xfrm>
            <a:off x="4387374" y="1546482"/>
            <a:ext cx="7415691" cy="41831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defRPr sz="2400">
                <a:latin typeface="Source Sans Pro Regular"/>
                <a:ea typeface="Source Sans Pro Regular"/>
                <a:cs typeface="Source Sans Pro Regular"/>
                <a:sym typeface="Source Sans Pro Regular"/>
              </a:defRPr>
            </a:pPr>
            <a:r>
              <a:rPr lang="en-US" dirty="0">
                <a:ea typeface="+mj-lt"/>
                <a:cs typeface="+mj-lt"/>
              </a:rPr>
              <a:t>In plenary, watch the videos and use the posters to explain the steps to follow to:</a:t>
            </a:r>
            <a:endParaRPr lang="en-US" dirty="0"/>
          </a:p>
          <a:p>
            <a:pPr>
              <a:defRPr sz="2400">
                <a:latin typeface="Source Sans Pro Regular"/>
                <a:ea typeface="Source Sans Pro Regular"/>
                <a:cs typeface="Source Sans Pro Regular"/>
                <a:sym typeface="Source Sans Pro Regular"/>
              </a:defRPr>
            </a:pPr>
            <a:endParaRPr lang="en-US" sz="2400" dirty="0">
              <a:latin typeface="Calibri"/>
              <a:ea typeface="Source Sans Pro Regular"/>
              <a:cs typeface="Calibri"/>
            </a:endParaRPr>
          </a:p>
          <a:p>
            <a:pPr marL="307975" indent="-307975">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dirty="0">
                <a:latin typeface="Source Sans Pro Regular"/>
                <a:ea typeface="Source Sans Pro Regular"/>
              </a:rPr>
              <a:t>Practice hand hygiene</a:t>
            </a:r>
          </a:p>
          <a:p>
            <a:pPr marL="307975" indent="-307975">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dirty="0">
                <a:latin typeface="Source Sans Pro Regular"/>
                <a:ea typeface="Source Sans Pro Regular"/>
              </a:rPr>
              <a:t>Prepare chlorine solution</a:t>
            </a:r>
          </a:p>
          <a:p>
            <a:pPr marL="307975" indent="-307975">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en-US" sz="2400" dirty="0">
                <a:latin typeface="Source Sans Pro Regular"/>
                <a:ea typeface="Source Sans Pro Regular"/>
              </a:rPr>
              <a:t>Putting on and removing PPE</a:t>
            </a:r>
          </a:p>
          <a:p>
            <a:pPr marL="307975" indent="-307975">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lang="en-US" dirty="0"/>
          </a:p>
          <a:p>
            <a:pPr marL="307975" indent="-307975">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lang="en-US" dirty="0"/>
          </a:p>
          <a:p>
            <a:pPr marL="307975" indent="-307975">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lang="en-US" dirty="0"/>
          </a:p>
          <a:p>
            <a:pPr>
              <a:spcBef>
                <a:spcPts val="400"/>
              </a:spcBef>
              <a:defRPr sz="2400">
                <a:latin typeface="Source Sans Pro Regular"/>
                <a:ea typeface="Source Sans Pro Regular"/>
                <a:cs typeface="Source Sans Pro Regular"/>
                <a:sym typeface="Source Sans Pro Regular"/>
              </a:defRPr>
            </a:pPr>
            <a:endParaRPr lang="en-US"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extBox 8"/>
          <p:cNvSpPr txBox="1"/>
          <p:nvPr/>
        </p:nvSpPr>
        <p:spPr>
          <a:xfrm>
            <a:off x="351567" y="421026"/>
            <a:ext cx="3341144" cy="1107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Note to </a:t>
            </a:r>
            <a:endParaRPr lang="hu-HU" b="1"/>
          </a:p>
          <a:p>
            <a:r>
              <a:rPr b="1"/>
              <a:t>facilitators</a:t>
            </a:r>
            <a:endParaRPr lang="en-US" b="1"/>
          </a:p>
        </p:txBody>
      </p:sp>
      <p:sp>
        <p:nvSpPr>
          <p:cNvPr id="5" name="Content Placeholder 1">
            <a:extLst>
              <a:ext uri="{FF2B5EF4-FFF2-40B4-BE49-F238E27FC236}">
                <a16:creationId xmlns:a16="http://schemas.microsoft.com/office/drawing/2014/main" id="{F9BE5ED4-CCA4-326B-B316-6C1F7CAC306E}"/>
              </a:ext>
            </a:extLst>
          </p:cNvPr>
          <p:cNvSpPr txBox="1"/>
          <p:nvPr/>
        </p:nvSpPr>
        <p:spPr>
          <a:xfrm>
            <a:off x="4319272" y="2039297"/>
            <a:ext cx="7278624" cy="22149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defTabSz="514350">
              <a:lnSpc>
                <a:spcPct val="90000"/>
              </a:lnSpc>
              <a:spcBef>
                <a:spcPts val="500"/>
              </a:spcBef>
              <a:defRPr sz="2400">
                <a:solidFill>
                  <a:srgbClr val="002060"/>
                </a:solidFill>
                <a:latin typeface="Source Sans Pro Regular"/>
                <a:ea typeface="Source Sans Pro Regular"/>
                <a:cs typeface="Source Sans Pro Regular"/>
                <a:sym typeface="Source Sans Pro Regular"/>
              </a:defRPr>
            </a:pPr>
            <a:endParaRPr/>
          </a:p>
          <a:p>
            <a:pPr defTabSz="514350">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endParaRPr/>
          </a:p>
          <a:p>
            <a:pPr defTabSz="514350">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r>
              <a:t>The content of this presentation is to be adapted to your final TOT agenda and specifics of your country. Areas to be reviewed/completed by TOT organizers/facilitators are highlighted in yellow.</a:t>
            </a:r>
          </a:p>
        </p:txBody>
      </p:sp>
      <p:sp>
        <p:nvSpPr>
          <p:cNvPr id="6" name="Rounded Rectangle 8">
            <a:extLst>
              <a:ext uri="{FF2B5EF4-FFF2-40B4-BE49-F238E27FC236}">
                <a16:creationId xmlns:a16="http://schemas.microsoft.com/office/drawing/2014/main" id="{60E27E1B-40FF-DFF0-4D61-A36FE3FE7F42}"/>
              </a:ext>
            </a:extLst>
          </p:cNvPr>
          <p:cNvSpPr/>
          <p:nvPr/>
        </p:nvSpPr>
        <p:spPr>
          <a:xfrm rot="10800000" flipH="1">
            <a:off x="4389439" y="4414166"/>
            <a:ext cx="2655040" cy="86916"/>
          </a:xfrm>
          <a:prstGeom prst="roundRect">
            <a:avLst>
              <a:gd name="adj" fmla="val 50000"/>
            </a:avLst>
          </a:prstGeom>
          <a:solidFill>
            <a:srgbClr val="65A000"/>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950445" y="1169000"/>
            <a:ext cx="5306577" cy="4654071"/>
          </a:xfrm>
          <a:prstGeom prst="rect">
            <a:avLst/>
          </a:prstGeom>
        </p:spPr>
        <p:txBody>
          <a:bodyPr lIns="45719" tIns="45720" rIns="45719" bIns="45720" anchor="t">
            <a:normAutofit/>
          </a:bodyPr>
          <a:lstStyle/>
          <a:p>
            <a:pPr>
              <a:defRPr>
                <a:solidFill>
                  <a:schemeClr val="accent6">
                    <a:lumOff val="-9568"/>
                  </a:schemeClr>
                </a:solidFill>
                <a:latin typeface="Source Sans Pro Bold"/>
                <a:ea typeface="Source Sans Pro Bold"/>
                <a:cs typeface="Source Sans Pro Bold"/>
                <a:sym typeface="Source Sans Pro Bold"/>
              </a:defRPr>
            </a:pPr>
            <a:r>
              <a:rPr lang="en-US" b="1" dirty="0">
                <a:solidFill>
                  <a:schemeClr val="accent6">
                    <a:lumOff val="-9568"/>
                  </a:schemeClr>
                </a:solidFill>
                <a:latin typeface="Source Sans Pro"/>
                <a:ea typeface="Source Sans Pro Bold"/>
              </a:rPr>
              <a:t>Start by viewing these videos:</a:t>
            </a:r>
            <a:endParaRPr lang="fr-FR" dirty="0">
              <a:solidFill>
                <a:schemeClr val="accent6">
                  <a:lumOff val="-9568"/>
                </a:schemeClr>
              </a:solidFill>
              <a:latin typeface="Source Sans Pro"/>
            </a:endParaRPr>
          </a:p>
          <a:p>
            <a:endParaRPr lang="en-US" b="1" dirty="0">
              <a:solidFill>
                <a:schemeClr val="accent6">
                  <a:lumOff val="-9568"/>
                </a:schemeClr>
              </a:solidFill>
              <a:latin typeface="Source Sans Pro"/>
              <a:ea typeface="Source Sans Pro Bold"/>
            </a:endParaRPr>
          </a:p>
          <a:p>
            <a:pPr marL="342900" indent="-342900">
              <a:buClr>
                <a:srgbClr val="65A000"/>
              </a:buClr>
              <a:buFont typeface="Arial" panose="020B0604020202020204" pitchFamily="34" charset="0"/>
              <a:buChar char="•"/>
            </a:pPr>
            <a:r>
              <a:rPr b="1" dirty="0">
                <a:latin typeface="Source Sans Pro"/>
              </a:rPr>
              <a:t>Hand </a:t>
            </a:r>
            <a:r>
              <a:rPr b="1" dirty="0" err="1">
                <a:latin typeface="Source Sans Pro"/>
              </a:rPr>
              <a:t>hygiene</a:t>
            </a:r>
            <a:r>
              <a:rPr b="1" dirty="0">
                <a:latin typeface="Source Sans Pro"/>
              </a:rPr>
              <a:t>:</a:t>
            </a:r>
            <a:endParaRPr lang="fr-FR" b="1" dirty="0">
              <a:latin typeface="Source Sans Pro"/>
            </a:endParaRPr>
          </a:p>
          <a:p>
            <a:pPr marL="342900" indent="-342900">
              <a:lnSpc>
                <a:spcPct val="100000"/>
              </a:lnSpc>
              <a:spcBef>
                <a:spcPts val="0"/>
              </a:spcBef>
              <a:spcAft>
                <a:spcPct val="0"/>
              </a:spcAft>
              <a:buClr>
                <a:srgbClr val="65A000"/>
              </a:buClr>
              <a:buFont typeface="Courier New"/>
              <a:buChar char="o"/>
            </a:pPr>
            <a:r>
              <a:rPr lang="en-US" sz="2000" dirty="0">
                <a:latin typeface="Source Sans Pro"/>
                <a:cs typeface="Arial"/>
                <a:hlinkClick r:id="rId2"/>
              </a:rPr>
              <a:t>How to handwash? With soap and water</a:t>
            </a:r>
            <a:endParaRPr lang="en-US" sz="2000" dirty="0">
              <a:latin typeface="Source Sans Pro"/>
            </a:endParaRPr>
          </a:p>
          <a:p>
            <a:pPr marL="342900" indent="-342900">
              <a:lnSpc>
                <a:spcPct val="100000"/>
              </a:lnSpc>
              <a:spcBef>
                <a:spcPts val="0"/>
              </a:spcBef>
              <a:spcAft>
                <a:spcPct val="0"/>
              </a:spcAft>
              <a:buClr>
                <a:srgbClr val="65A000"/>
              </a:buClr>
              <a:buFont typeface="Courier New"/>
              <a:buChar char="o"/>
            </a:pPr>
            <a:r>
              <a:rPr lang="en-US" sz="2000" dirty="0">
                <a:latin typeface="Source Sans Pro"/>
                <a:cs typeface="Arial"/>
                <a:hlinkClick r:id="rId3"/>
              </a:rPr>
              <a:t>How to handrub? With alcohol-based formulation</a:t>
            </a:r>
            <a:endParaRPr lang="fr-FR" sz="2000" dirty="0">
              <a:latin typeface="Source Sans Pro"/>
              <a:cs typeface="Arial"/>
            </a:endParaRPr>
          </a:p>
          <a:p>
            <a:pPr marL="342900" indent="-342900">
              <a:lnSpc>
                <a:spcPct val="100000"/>
              </a:lnSpc>
              <a:spcBef>
                <a:spcPts val="0"/>
              </a:spcBef>
              <a:spcAft>
                <a:spcPct val="0"/>
              </a:spcAft>
              <a:buClr>
                <a:srgbClr val="65A000"/>
              </a:buClr>
              <a:buFont typeface="Courier New"/>
              <a:buChar char="o"/>
            </a:pPr>
            <a:endParaRPr lang="en-US" sz="2000" dirty="0">
              <a:latin typeface="Source Sans Pro"/>
              <a:cs typeface="Arial"/>
            </a:endParaRPr>
          </a:p>
          <a:p>
            <a:r>
              <a:rPr lang="en-US" b="1" dirty="0">
                <a:solidFill>
                  <a:schemeClr val="accent6">
                    <a:lumOff val="-9568"/>
                  </a:schemeClr>
                </a:solidFill>
                <a:latin typeface="Source Sans Pro"/>
                <a:ea typeface="Source Sans Pro Bold"/>
              </a:rPr>
              <a:t>Let's follow the steps on the posters:</a:t>
            </a:r>
            <a:endParaRPr lang="fr-FR" b="1" dirty="0">
              <a:solidFill>
                <a:schemeClr val="accent6">
                  <a:lumOff val="-9568"/>
                </a:schemeClr>
              </a:solidFill>
              <a:latin typeface="Source Sans Pro"/>
              <a:ea typeface="Source Sans Pro Bold"/>
            </a:endParaRPr>
          </a:p>
          <a:p>
            <a:pPr marL="342900" indent="-342900">
              <a:buClr>
                <a:srgbClr val="65A000"/>
              </a:buClr>
              <a:buFont typeface="Arial" panose="020B0604020202020204" pitchFamily="34" charset="0"/>
              <a:buChar char="•"/>
            </a:pPr>
            <a:endParaRPr lang="en-US" sz="2000" dirty="0">
              <a:latin typeface="Source Sans Pro"/>
              <a:cs typeface="Arial"/>
            </a:endParaRPr>
          </a:p>
          <a:p>
            <a:pPr>
              <a:lnSpc>
                <a:spcPct val="100000"/>
              </a:lnSpc>
              <a:spcBef>
                <a:spcPts val="0"/>
              </a:spcBef>
              <a:spcAft>
                <a:spcPct val="0"/>
              </a:spcAft>
            </a:pPr>
            <a:endParaRPr lang="en-US">
              <a:latin typeface="Source Sans Pro"/>
              <a:cs typeface="Arial"/>
            </a:endParaRPr>
          </a:p>
          <a:p>
            <a:pPr marL="342900" indent="-342900">
              <a:buClr>
                <a:srgbClr val="65A000"/>
              </a:buClr>
              <a:buFont typeface="Arial" panose="020B0604020202020204" pitchFamily="34" charset="0"/>
              <a:buChar char="•"/>
            </a:pPr>
            <a:endParaRPr lang="fr-FR">
              <a:latin typeface="Source Sans Pro"/>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Instructions</a:t>
            </a:r>
            <a:r>
              <a:rPr lang="hu-HU" b="1"/>
              <a:t> (1)</a:t>
            </a:r>
          </a:p>
        </p:txBody>
      </p:sp>
      <p:pic>
        <p:nvPicPr>
          <p:cNvPr id="3" name="Image 3" descr="Une image contenant texte, plein air&#10;&#10;Description générée automatiquement">
            <a:extLst>
              <a:ext uri="{FF2B5EF4-FFF2-40B4-BE49-F238E27FC236}">
                <a16:creationId xmlns:a16="http://schemas.microsoft.com/office/drawing/2014/main" id="{88F6FFB0-28C2-A4E4-9707-54931CAEE7B5}"/>
              </a:ext>
            </a:extLst>
          </p:cNvPr>
          <p:cNvPicPr>
            <a:picLocks noChangeAspect="1"/>
          </p:cNvPicPr>
          <p:nvPr/>
        </p:nvPicPr>
        <p:blipFill>
          <a:blip r:embed="rId4"/>
          <a:stretch>
            <a:fillRect/>
          </a:stretch>
        </p:blipFill>
        <p:spPr>
          <a:xfrm>
            <a:off x="6367463" y="125003"/>
            <a:ext cx="4564855" cy="6357962"/>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76614" y="1826332"/>
            <a:ext cx="2505878" cy="3102388"/>
          </a:xfrm>
          <a:prstGeom prst="rect">
            <a:avLst/>
          </a:prstGeom>
        </p:spPr>
        <p:txBody>
          <a:bodyPr wrap="square" lIns="109728" tIns="54864" rIns="109728" bIns="54864" anchor="t">
            <a:spAutoFit/>
          </a:bodyPr>
          <a:lstStyle/>
          <a:p>
            <a:r>
              <a:rPr lang="en-US" sz="2160" i="1" dirty="0">
                <a:solidFill>
                  <a:schemeClr val="tx1"/>
                </a:solidFill>
                <a:latin typeface="Arial"/>
                <a:cs typeface="Arial"/>
              </a:rPr>
              <a:t>Appropriate personal protective equipment (e.g., gloves and goggles) should be worn when preparing chlorine solution.</a:t>
            </a:r>
          </a:p>
        </p:txBody>
      </p:sp>
      <p:sp>
        <p:nvSpPr>
          <p:cNvPr id="3" name="Rectangle 2"/>
          <p:cNvSpPr/>
          <p:nvPr/>
        </p:nvSpPr>
        <p:spPr>
          <a:xfrm>
            <a:off x="2098021" y="6544595"/>
            <a:ext cx="8776258" cy="313932"/>
          </a:xfrm>
          <a:prstGeom prst="rect">
            <a:avLst/>
          </a:prstGeom>
        </p:spPr>
        <p:txBody>
          <a:bodyPr wrap="square">
            <a:spAutoFit/>
          </a:bodyPr>
          <a:lstStyle/>
          <a:p>
            <a:r>
              <a:rPr lang="fr-FR" sz="1400" dirty="0">
                <a:latin typeface="Arial" panose="020B0604020202020204" pitchFamily="34" charset="0"/>
                <a:cs typeface="Arial" panose="020B0604020202020204" pitchFamily="34" charset="0"/>
              </a:rPr>
              <a:t>Source: </a:t>
            </a:r>
            <a:r>
              <a:rPr lang="en-US" sz="1440" dirty="0">
                <a:hlinkClick r:id="rId3"/>
              </a:rPr>
              <a:t>https://www.cdc.gov/vhf/ebola/pdf/cleaning-hand-washing-with-chlorine-powder.pdf</a:t>
            </a:r>
            <a:endParaRPr lang="en-US" sz="1400" dirty="0">
              <a:latin typeface="Arial" panose="020B0604020202020204" pitchFamily="34" charset="0"/>
              <a:cs typeface="Arial" panose="020B0604020202020204" pitchFamily="34" charset="0"/>
            </a:endParaRPr>
          </a:p>
        </p:txBody>
      </p:sp>
      <p:pic>
        <p:nvPicPr>
          <p:cNvPr id="8" name="Picture 2">
            <a:extLst>
              <a:ext uri="{FF2B5EF4-FFF2-40B4-BE49-F238E27FC236}">
                <a16:creationId xmlns:a16="http://schemas.microsoft.com/office/drawing/2014/main" id="{57B81E1B-FE85-4758-B6EE-E34328D458A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316" t="17664" r="9410" b="15026"/>
          <a:stretch/>
        </p:blipFill>
        <p:spPr bwMode="auto">
          <a:xfrm>
            <a:off x="1006389" y="1319817"/>
            <a:ext cx="8176930" cy="512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a:extLst>
              <a:ext uri="{FF2B5EF4-FFF2-40B4-BE49-F238E27FC236}">
                <a16:creationId xmlns:a16="http://schemas.microsoft.com/office/drawing/2014/main" id="{323E0C59-12A6-FC13-EADA-362E9BFA68A1}"/>
              </a:ext>
            </a:extLst>
          </p:cNvPr>
          <p:cNvSpPr txBox="1">
            <a:spLocks/>
          </p:cNvSpPr>
          <p:nvPr/>
        </p:nvSpPr>
        <p:spPr>
          <a:xfrm>
            <a:off x="199748" y="97138"/>
            <a:ext cx="8229601" cy="5229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Instructions</a:t>
            </a:r>
            <a:r>
              <a:rPr lang="hu-HU" b="1" dirty="0"/>
              <a:t> (2)</a:t>
            </a:r>
          </a:p>
        </p:txBody>
      </p:sp>
      <p:sp>
        <p:nvSpPr>
          <p:cNvPr id="9" name="ZoneTexte 8">
            <a:extLst>
              <a:ext uri="{FF2B5EF4-FFF2-40B4-BE49-F238E27FC236}">
                <a16:creationId xmlns:a16="http://schemas.microsoft.com/office/drawing/2014/main" id="{FC3275AB-3ABC-EF75-DA19-AA25503AAE46}"/>
              </a:ext>
            </a:extLst>
          </p:cNvPr>
          <p:cNvSpPr txBox="1"/>
          <p:nvPr/>
        </p:nvSpPr>
        <p:spPr>
          <a:xfrm>
            <a:off x="616744" y="819150"/>
            <a:ext cx="10208417"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400" b="1" dirty="0">
                <a:solidFill>
                  <a:schemeClr val="accent6">
                    <a:lumOff val="-9568"/>
                  </a:schemeClr>
                </a:solidFill>
                <a:latin typeface="Source Sans Pro"/>
                <a:ea typeface="Source Sans Pro Bold"/>
                <a:sym typeface="Source Sans Pro Regular"/>
              </a:rPr>
              <a:t>Use the following posters to explain  how to make chlorine solution:</a:t>
            </a:r>
            <a:r>
              <a:rPr lang="fr-FR" sz="2400" b="1" dirty="0">
                <a:solidFill>
                  <a:schemeClr val="accent6">
                    <a:lumOff val="-9568"/>
                  </a:schemeClr>
                </a:solidFill>
                <a:latin typeface="Source Sans Pro"/>
                <a:ea typeface="Source Sans Pro Bold"/>
                <a:sym typeface="Source Sans Pro Regular"/>
              </a:rPr>
              <a:t>​</a:t>
            </a:r>
          </a:p>
        </p:txBody>
      </p:sp>
    </p:spTree>
    <p:extLst>
      <p:ext uri="{BB962C8B-B14F-4D97-AF65-F5344CB8AC3E}">
        <p14:creationId xmlns:p14="http://schemas.microsoft.com/office/powerpoint/2010/main" val="420513553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415" t="10259" r="17732" b="13852"/>
          <a:stretch/>
        </p:blipFill>
        <p:spPr bwMode="auto">
          <a:xfrm>
            <a:off x="1051707" y="1128440"/>
            <a:ext cx="7465631" cy="5158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781561" y="6484492"/>
            <a:ext cx="9094464" cy="295466"/>
          </a:xfrm>
          <a:prstGeom prst="rect">
            <a:avLst/>
          </a:prstGeom>
        </p:spPr>
        <p:txBody>
          <a:bodyPr wrap="square" lIns="109728" tIns="54864" rIns="109728" bIns="54864" anchor="t">
            <a:spAutoFit/>
          </a:bodyPr>
          <a:lstStyle/>
          <a:p>
            <a:pPr algn="l"/>
            <a:r>
              <a:rPr lang="en-GB" sz="1200" dirty="0">
                <a:latin typeface="Arial"/>
                <a:cs typeface="Arial"/>
              </a:rPr>
              <a:t>Source: </a:t>
            </a:r>
            <a:r>
              <a:rPr lang="en-GB" sz="1200" dirty="0">
                <a:latin typeface="Arial"/>
                <a:cs typeface="Arial"/>
                <a:hlinkClick r:id="rId3"/>
              </a:rPr>
              <a:t>http://www.cdc.gov/vhf/ebola/pdf/chlorine-solution-liquid-mild.pdf</a:t>
            </a:r>
            <a:r>
              <a:rPr lang="en-GB" sz="1200" dirty="0">
                <a:latin typeface="Arial"/>
                <a:cs typeface="Arial"/>
              </a:rPr>
              <a:t> </a:t>
            </a:r>
            <a:endParaRPr lang="en-US" sz="3720" dirty="0">
              <a:latin typeface="Arial"/>
              <a:cs typeface="Arial"/>
            </a:endParaRPr>
          </a:p>
        </p:txBody>
      </p:sp>
      <p:sp>
        <p:nvSpPr>
          <p:cNvPr id="3" name="Rectangle 2">
            <a:extLst>
              <a:ext uri="{FF2B5EF4-FFF2-40B4-BE49-F238E27FC236}">
                <a16:creationId xmlns:a16="http://schemas.microsoft.com/office/drawing/2014/main" id="{57943118-BB25-42A7-9789-7A158E6F94C0}"/>
              </a:ext>
            </a:extLst>
          </p:cNvPr>
          <p:cNvSpPr/>
          <p:nvPr/>
        </p:nvSpPr>
        <p:spPr>
          <a:xfrm>
            <a:off x="8683025" y="2329434"/>
            <a:ext cx="2505878" cy="2769989"/>
          </a:xfrm>
          <a:prstGeom prst="rect">
            <a:avLst/>
          </a:prstGeom>
        </p:spPr>
        <p:txBody>
          <a:bodyPr wrap="square" lIns="109728" tIns="54864" rIns="109728" bIns="54864" anchor="t">
            <a:spAutoFit/>
          </a:bodyPr>
          <a:lstStyle/>
          <a:p>
            <a:r>
              <a:rPr lang="en-US" sz="2160" i="1" dirty="0">
                <a:solidFill>
                  <a:schemeClr val="tx1"/>
                </a:solidFill>
                <a:latin typeface="Arial"/>
                <a:cs typeface="Arial"/>
              </a:rPr>
              <a:t>Appropriate </a:t>
            </a:r>
            <a:r>
              <a:rPr lang="en-US" sz="2160" i="1">
                <a:solidFill>
                  <a:schemeClr val="tx1"/>
                </a:solidFill>
                <a:latin typeface="Arial"/>
                <a:cs typeface="Arial"/>
              </a:rPr>
              <a:t>persona </a:t>
            </a:r>
            <a:r>
              <a:rPr lang="en-US" sz="2160" i="1" dirty="0">
                <a:solidFill>
                  <a:schemeClr val="tx1"/>
                </a:solidFill>
                <a:latin typeface="Arial"/>
                <a:cs typeface="Arial"/>
              </a:rPr>
              <a:t>protective equipment (e.g., gloves and goggles) should be worn when preparing chlorine solution.</a:t>
            </a:r>
          </a:p>
        </p:txBody>
      </p:sp>
      <p:sp>
        <p:nvSpPr>
          <p:cNvPr id="9" name="Title 1">
            <a:extLst>
              <a:ext uri="{FF2B5EF4-FFF2-40B4-BE49-F238E27FC236}">
                <a16:creationId xmlns:a16="http://schemas.microsoft.com/office/drawing/2014/main" id="{3CA7F730-CA94-AB37-F640-FBCA0DA22CE7}"/>
              </a:ext>
            </a:extLst>
          </p:cNvPr>
          <p:cNvSpPr txBox="1">
            <a:spLocks/>
          </p:cNvSpPr>
          <p:nvPr/>
        </p:nvSpPr>
        <p:spPr>
          <a:xfrm>
            <a:off x="199748" y="97138"/>
            <a:ext cx="8229601" cy="5229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Instructions</a:t>
            </a:r>
            <a:r>
              <a:rPr lang="hu-HU" b="1" dirty="0"/>
              <a:t> (3)</a:t>
            </a:r>
          </a:p>
        </p:txBody>
      </p:sp>
      <p:sp>
        <p:nvSpPr>
          <p:cNvPr id="11" name="ZoneTexte 10">
            <a:extLst>
              <a:ext uri="{FF2B5EF4-FFF2-40B4-BE49-F238E27FC236}">
                <a16:creationId xmlns:a16="http://schemas.microsoft.com/office/drawing/2014/main" id="{E6D39228-37D8-CB3D-F50A-2C19A11E668C}"/>
              </a:ext>
            </a:extLst>
          </p:cNvPr>
          <p:cNvSpPr txBox="1"/>
          <p:nvPr/>
        </p:nvSpPr>
        <p:spPr>
          <a:xfrm>
            <a:off x="200025" y="676275"/>
            <a:ext cx="9029699"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400" b="1" dirty="0">
                <a:solidFill>
                  <a:schemeClr val="accent6">
                    <a:lumOff val="-9568"/>
                  </a:schemeClr>
                </a:solidFill>
                <a:ea typeface="+mj-lt"/>
                <a:cs typeface="+mj-lt"/>
              </a:rPr>
              <a:t>Use the following posters to e</a:t>
            </a:r>
            <a:r>
              <a:rPr lang="en-US" sz="2400" b="1" dirty="0">
                <a:solidFill>
                  <a:schemeClr val="accent6">
                    <a:lumOff val="-9568"/>
                  </a:schemeClr>
                </a:solidFill>
                <a:latin typeface="Source Sans Pro"/>
                <a:ea typeface="Source Sans Pro Bold"/>
              </a:rPr>
              <a:t>xplain  how to make chlorine solution:</a:t>
            </a:r>
            <a:r>
              <a:rPr lang="fr-FR" sz="2400" b="1" dirty="0">
                <a:solidFill>
                  <a:schemeClr val="accent6">
                    <a:lumOff val="-9568"/>
                  </a:schemeClr>
                </a:solidFill>
                <a:latin typeface="Source Sans Pro"/>
                <a:ea typeface="Source Sans Pro Bold"/>
              </a:rPr>
              <a:t>​</a:t>
            </a:r>
            <a:endParaRPr lang="fr-FR">
              <a:solidFill>
                <a:schemeClr val="accent6">
                  <a:lumOff val="-9568"/>
                </a:schemeClr>
              </a:solidFill>
            </a:endParaRPr>
          </a:p>
        </p:txBody>
      </p:sp>
    </p:spTree>
    <p:extLst>
      <p:ext uri="{BB962C8B-B14F-4D97-AF65-F5344CB8AC3E}">
        <p14:creationId xmlns:p14="http://schemas.microsoft.com/office/powerpoint/2010/main" val="1873507762"/>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950445" y="1169000"/>
            <a:ext cx="10092889" cy="4654071"/>
          </a:xfrm>
          <a:prstGeom prst="rect">
            <a:avLst/>
          </a:prstGeom>
        </p:spPr>
        <p:txBody>
          <a:bodyPr lIns="45719" tIns="45720" rIns="45719" bIns="45720" anchor="t">
            <a:normAutofit/>
          </a:bodyPr>
          <a:lstStyle/>
          <a:p>
            <a:pPr>
              <a:defRPr>
                <a:solidFill>
                  <a:schemeClr val="accent6">
                    <a:lumOff val="-9568"/>
                  </a:schemeClr>
                </a:solidFill>
                <a:latin typeface="Source Sans Pro Bold"/>
                <a:ea typeface="Source Sans Pro Bold"/>
                <a:cs typeface="Source Sans Pro Bold"/>
                <a:sym typeface="Source Sans Pro Bold"/>
              </a:defRPr>
            </a:pPr>
            <a:r>
              <a:rPr lang="en-US" b="1" dirty="0">
                <a:solidFill>
                  <a:schemeClr val="accent6">
                    <a:lumOff val="-9568"/>
                  </a:schemeClr>
                </a:solidFill>
                <a:latin typeface="Source Sans Pro"/>
                <a:ea typeface="Source Sans Pro Bold"/>
              </a:rPr>
              <a:t>Let's watch these videos explaining :</a:t>
            </a:r>
            <a:endParaRPr lang="fr-FR" dirty="0">
              <a:solidFill>
                <a:schemeClr val="accent6">
                  <a:lumOff val="-9568"/>
                </a:schemeClr>
              </a:solidFill>
              <a:latin typeface="Source Sans Pro"/>
            </a:endParaRPr>
          </a:p>
          <a:p>
            <a:pPr marL="342900" indent="-342900">
              <a:buClr>
                <a:srgbClr val="65A000"/>
              </a:buClr>
              <a:buFont typeface="Arial" panose="020B0604020202020204" pitchFamily="34" charset="0"/>
              <a:buChar char="•"/>
            </a:pPr>
            <a:endParaRPr lang="fr-FR" sz="2000">
              <a:cs typeface="Arial"/>
            </a:endParaRPr>
          </a:p>
          <a:p>
            <a:pPr marL="342900" indent="-342900">
              <a:buClr>
                <a:srgbClr val="65A000"/>
              </a:buClr>
              <a:buFont typeface="Courier New" panose="020B0604020202020204" pitchFamily="34" charset="0"/>
              <a:buChar char="o"/>
            </a:pPr>
            <a:r>
              <a:rPr lang="en-US" sz="2000" dirty="0">
                <a:cs typeface="Arial"/>
                <a:hlinkClick r:id="rId2"/>
              </a:rPr>
              <a:t>Putting and removing PPE according to droplet/contact precautions</a:t>
            </a:r>
            <a:r>
              <a:rPr lang="en-US" sz="2000" dirty="0">
                <a:cs typeface="Arial"/>
              </a:rPr>
              <a:t> </a:t>
            </a:r>
            <a:r>
              <a:rPr lang="en-US" sz="2000" dirty="0">
                <a:solidFill>
                  <a:schemeClr val="tx1"/>
                </a:solidFill>
                <a:cs typeface="Arial"/>
              </a:rPr>
              <a:t>for covid-19</a:t>
            </a:r>
            <a:endParaRPr lang="fr-FR" sz="2000" dirty="0">
              <a:solidFill>
                <a:schemeClr val="tx1"/>
              </a:solidFill>
              <a:cs typeface="Arial"/>
            </a:endParaRPr>
          </a:p>
          <a:p>
            <a:pPr marL="342900" indent="-342900">
              <a:buClr>
                <a:srgbClr val="65A000"/>
              </a:buClr>
              <a:buFont typeface="Courier New" panose="020B0604020202020204" pitchFamily="34" charset="0"/>
              <a:buChar char="o"/>
            </a:pPr>
            <a:r>
              <a:rPr lang="en-US" sz="2000" dirty="0">
                <a:cs typeface="Arial"/>
                <a:hlinkClick r:id="rId3"/>
              </a:rPr>
              <a:t>Putting and removing PPE for aerosol precautions</a:t>
            </a:r>
            <a:r>
              <a:rPr lang="en-US" sz="2000" dirty="0">
                <a:cs typeface="Arial"/>
              </a:rPr>
              <a:t> </a:t>
            </a:r>
            <a:r>
              <a:rPr lang="en-US" sz="2000" dirty="0">
                <a:solidFill>
                  <a:schemeClr val="tx1"/>
                </a:solidFill>
                <a:cs typeface="Arial"/>
              </a:rPr>
              <a:t>for Covid-19 aerosol generating procedures</a:t>
            </a:r>
            <a:endParaRPr lang="fr-FR" sz="2000" dirty="0">
              <a:solidFill>
                <a:schemeClr val="tx1"/>
              </a:solidFill>
              <a:cs typeface="Arial"/>
            </a:endParaRPr>
          </a:p>
          <a:p>
            <a:endParaRPr lang="fr-FR" sz="2000" dirty="0">
              <a:cs typeface="Arial"/>
            </a:endParaRPr>
          </a:p>
          <a:p>
            <a:pPr marL="342900" indent="-342900">
              <a:lnSpc>
                <a:spcPct val="100000"/>
              </a:lnSpc>
              <a:spcBef>
                <a:spcPts val="0"/>
              </a:spcBef>
              <a:spcAft>
                <a:spcPct val="0"/>
              </a:spcAft>
              <a:buClr>
                <a:srgbClr val="65A000"/>
              </a:buClr>
              <a:buFont typeface="Courier New"/>
              <a:buChar char="o"/>
            </a:pPr>
            <a:endParaRPr lang="en-US" sz="2000" dirty="0">
              <a:latin typeface="Source Sans Pro"/>
              <a:cs typeface="Arial"/>
            </a:endParaRPr>
          </a:p>
          <a:p>
            <a:r>
              <a:rPr lang="en-US" b="1" dirty="0">
                <a:solidFill>
                  <a:schemeClr val="accent6">
                    <a:lumOff val="-9568"/>
                  </a:schemeClr>
                </a:solidFill>
                <a:latin typeface="Source Sans Pro"/>
                <a:ea typeface="Source Sans Pro Bold"/>
              </a:rPr>
              <a:t>Let's follow the steps on the posters: </a:t>
            </a:r>
            <a:r>
              <a:rPr lang="en-US" dirty="0">
                <a:solidFill>
                  <a:schemeClr val="tx1"/>
                </a:solidFill>
                <a:cs typeface="Arial"/>
              </a:rPr>
              <a:t>(see next slides)</a:t>
            </a:r>
          </a:p>
          <a:p>
            <a:pPr>
              <a:lnSpc>
                <a:spcPct val="100000"/>
              </a:lnSpc>
              <a:spcBef>
                <a:spcPts val="0"/>
              </a:spcBef>
              <a:spcAft>
                <a:spcPct val="0"/>
              </a:spcAft>
            </a:pPr>
            <a:endParaRPr lang="en-US" dirty="0">
              <a:latin typeface="Source Sans Pro"/>
              <a:cs typeface="Arial"/>
            </a:endParaRPr>
          </a:p>
          <a:p>
            <a:pPr marL="342900" indent="-342900">
              <a:buClr>
                <a:srgbClr val="65A000"/>
              </a:buClr>
              <a:buFont typeface="Arial" panose="020B0604020202020204" pitchFamily="34" charset="0"/>
              <a:buChar char="•"/>
            </a:pPr>
            <a:endParaRPr lang="fr-FR">
              <a:latin typeface="Source Sans Pro"/>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199748" y="97138"/>
            <a:ext cx="8229601" cy="5229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Instructions</a:t>
            </a:r>
            <a:r>
              <a:rPr lang="hu-HU" b="1" dirty="0"/>
              <a:t> (4)</a:t>
            </a:r>
          </a:p>
        </p:txBody>
      </p:sp>
    </p:spTree>
    <p:extLst>
      <p:ext uri="{BB962C8B-B14F-4D97-AF65-F5344CB8AC3E}">
        <p14:creationId xmlns:p14="http://schemas.microsoft.com/office/powerpoint/2010/main" val="132204947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3" descr="Une image contenant texte&#10;&#10;Description générée automatiquement">
            <a:extLst>
              <a:ext uri="{FF2B5EF4-FFF2-40B4-BE49-F238E27FC236}">
                <a16:creationId xmlns:a16="http://schemas.microsoft.com/office/drawing/2014/main" id="{E5413530-7370-A0BC-205A-1BB3D636316E}"/>
              </a:ext>
            </a:extLst>
          </p:cNvPr>
          <p:cNvPicPr>
            <a:picLocks noChangeAspect="1"/>
          </p:cNvPicPr>
          <p:nvPr/>
        </p:nvPicPr>
        <p:blipFill>
          <a:blip r:embed="rId2"/>
          <a:stretch>
            <a:fillRect/>
          </a:stretch>
        </p:blipFill>
        <p:spPr>
          <a:xfrm>
            <a:off x="640556" y="1"/>
            <a:ext cx="5112541" cy="6762747"/>
          </a:xfrm>
          <a:prstGeom prst="rect">
            <a:avLst/>
          </a:prstGeom>
        </p:spPr>
      </p:pic>
      <p:pic>
        <p:nvPicPr>
          <p:cNvPr id="8" name="Image 8" descr="Une image contenant texte&#10;&#10;Description générée automatiquement">
            <a:extLst>
              <a:ext uri="{FF2B5EF4-FFF2-40B4-BE49-F238E27FC236}">
                <a16:creationId xmlns:a16="http://schemas.microsoft.com/office/drawing/2014/main" id="{D315B92D-F52E-B279-D1C9-1A9174858D9E}"/>
              </a:ext>
            </a:extLst>
          </p:cNvPr>
          <p:cNvPicPr>
            <a:picLocks noChangeAspect="1"/>
          </p:cNvPicPr>
          <p:nvPr/>
        </p:nvPicPr>
        <p:blipFill>
          <a:blip r:embed="rId3"/>
          <a:stretch>
            <a:fillRect/>
          </a:stretch>
        </p:blipFill>
        <p:spPr>
          <a:xfrm>
            <a:off x="6212682" y="8085"/>
            <a:ext cx="4814886" cy="6770392"/>
          </a:xfrm>
          <a:prstGeom prst="rect">
            <a:avLst/>
          </a:prstGeom>
        </p:spPr>
      </p:pic>
      <p:sp>
        <p:nvSpPr>
          <p:cNvPr id="2" name="ZoneTexte 1">
            <a:extLst>
              <a:ext uri="{FF2B5EF4-FFF2-40B4-BE49-F238E27FC236}">
                <a16:creationId xmlns:a16="http://schemas.microsoft.com/office/drawing/2014/main" id="{86D22D52-122A-9717-BD63-5369EA1F1F81}"/>
              </a:ext>
            </a:extLst>
          </p:cNvPr>
          <p:cNvSpPr txBox="1"/>
          <p:nvPr/>
        </p:nvSpPr>
        <p:spPr>
          <a:xfrm>
            <a:off x="11144250" y="2970609"/>
            <a:ext cx="988217" cy="923328"/>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b="1" dirty="0">
                <a:solidFill>
                  <a:srgbClr val="C00000"/>
                </a:solidFill>
              </a:rPr>
              <a:t>PPE </a:t>
            </a:r>
            <a:r>
              <a:rPr lang="fr-FR" b="1" dirty="0" err="1">
                <a:solidFill>
                  <a:srgbClr val="C00000"/>
                </a:solidFill>
              </a:rPr>
              <a:t>with</a:t>
            </a:r>
            <a:r>
              <a:rPr lang="fr-FR" b="1" dirty="0">
                <a:solidFill>
                  <a:srgbClr val="C00000"/>
                </a:solidFill>
              </a:rPr>
              <a:t> </a:t>
            </a:r>
            <a:r>
              <a:rPr lang="fr-FR" b="1" dirty="0" err="1">
                <a:solidFill>
                  <a:srgbClr val="C00000"/>
                </a:solidFill>
              </a:rPr>
              <a:t>coverall</a:t>
            </a:r>
            <a:endParaRPr lang="fr-FR" sz="1800" b="1" i="0" u="none" strike="noStrike" cap="none" spc="0" normalizeH="0" baseline="0" dirty="0" err="1">
              <a:ln>
                <a:noFill/>
              </a:ln>
              <a:solidFill>
                <a:srgbClr val="C00000"/>
              </a:solidFill>
              <a:effectLst/>
              <a:uFillTx/>
              <a:latin typeface="+mj-lt"/>
              <a:ea typeface="+mj-ea"/>
              <a:cs typeface="+mj-cs"/>
            </a:endParaRPr>
          </a:p>
        </p:txBody>
      </p:sp>
    </p:spTree>
    <p:extLst>
      <p:ext uri="{BB962C8B-B14F-4D97-AF65-F5344CB8AC3E}">
        <p14:creationId xmlns:p14="http://schemas.microsoft.com/office/powerpoint/2010/main" val="550864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descr="Une image contenant texte&#10;&#10;Description générée automatiquement">
            <a:extLst>
              <a:ext uri="{FF2B5EF4-FFF2-40B4-BE49-F238E27FC236}">
                <a16:creationId xmlns:a16="http://schemas.microsoft.com/office/drawing/2014/main" id="{5DD47822-556E-9823-2AD1-AFD129EB454B}"/>
              </a:ext>
            </a:extLst>
          </p:cNvPr>
          <p:cNvPicPr>
            <a:picLocks noChangeAspect="1"/>
          </p:cNvPicPr>
          <p:nvPr/>
        </p:nvPicPr>
        <p:blipFill>
          <a:blip r:embed="rId2"/>
          <a:stretch>
            <a:fillRect/>
          </a:stretch>
        </p:blipFill>
        <p:spPr>
          <a:xfrm>
            <a:off x="640557" y="15150"/>
            <a:ext cx="4862511" cy="6780077"/>
          </a:xfrm>
          <a:prstGeom prst="rect">
            <a:avLst/>
          </a:prstGeom>
        </p:spPr>
      </p:pic>
      <p:pic>
        <p:nvPicPr>
          <p:cNvPr id="4" name="Image 4" descr="Une image contenant texte&#10;&#10;Description générée automatiquement">
            <a:extLst>
              <a:ext uri="{FF2B5EF4-FFF2-40B4-BE49-F238E27FC236}">
                <a16:creationId xmlns:a16="http://schemas.microsoft.com/office/drawing/2014/main" id="{C6C0225E-2106-07E2-3A84-64593F2A002B}"/>
              </a:ext>
            </a:extLst>
          </p:cNvPr>
          <p:cNvPicPr>
            <a:picLocks noChangeAspect="1"/>
          </p:cNvPicPr>
          <p:nvPr/>
        </p:nvPicPr>
        <p:blipFill>
          <a:blip r:embed="rId3"/>
          <a:stretch>
            <a:fillRect/>
          </a:stretch>
        </p:blipFill>
        <p:spPr>
          <a:xfrm>
            <a:off x="6176963" y="4763"/>
            <a:ext cx="4802982" cy="6788944"/>
          </a:xfrm>
          <a:prstGeom prst="rect">
            <a:avLst/>
          </a:prstGeom>
        </p:spPr>
      </p:pic>
      <p:sp>
        <p:nvSpPr>
          <p:cNvPr id="7" name="ZoneTexte 6">
            <a:extLst>
              <a:ext uri="{FF2B5EF4-FFF2-40B4-BE49-F238E27FC236}">
                <a16:creationId xmlns:a16="http://schemas.microsoft.com/office/drawing/2014/main" id="{605EC0B0-EAE4-D2E2-1BDE-1B73C7527888}"/>
              </a:ext>
            </a:extLst>
          </p:cNvPr>
          <p:cNvSpPr txBox="1"/>
          <p:nvPr/>
        </p:nvSpPr>
        <p:spPr>
          <a:xfrm>
            <a:off x="11144250" y="2970609"/>
            <a:ext cx="988217" cy="923328"/>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b="1" dirty="0">
                <a:solidFill>
                  <a:srgbClr val="C00000"/>
                </a:solidFill>
              </a:rPr>
              <a:t>PPE </a:t>
            </a:r>
            <a:r>
              <a:rPr lang="fr-FR" b="1">
                <a:solidFill>
                  <a:srgbClr val="C00000"/>
                </a:solidFill>
              </a:rPr>
              <a:t>with </a:t>
            </a:r>
            <a:endParaRPr lang="fr-FR" b="1" err="1">
              <a:solidFill>
                <a:srgbClr val="C00000"/>
              </a:solidFill>
            </a:endParaRPr>
          </a:p>
          <a:p>
            <a:r>
              <a:rPr lang="fr-FR" b="1">
                <a:solidFill>
                  <a:srgbClr val="C00000"/>
                </a:solidFill>
              </a:rPr>
              <a:t>gown</a:t>
            </a:r>
            <a:endParaRPr lang="fr-FR" sz="1800" b="1" i="0" u="none" strike="noStrike" cap="none" spc="0" normalizeH="0" baseline="0">
              <a:ln>
                <a:noFill/>
              </a:ln>
              <a:solidFill>
                <a:srgbClr val="C00000"/>
              </a:solidFill>
              <a:effectLst/>
              <a:uFillTx/>
              <a:latin typeface="Helvetica"/>
              <a:ea typeface="+mj-ea"/>
              <a:cs typeface="Helvetica"/>
            </a:endParaRPr>
          </a:p>
        </p:txBody>
      </p:sp>
    </p:spTree>
    <p:extLst>
      <p:ext uri="{BB962C8B-B14F-4D97-AF65-F5344CB8AC3E}">
        <p14:creationId xmlns:p14="http://schemas.microsoft.com/office/powerpoint/2010/main" val="3833848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1656000" y="1296000"/>
            <a:ext cx="9570778" cy="4654071"/>
          </a:xfrm>
          <a:prstGeom prst="rect">
            <a:avLst/>
          </a:prstGeom>
        </p:spPr>
        <p:txBody>
          <a:bodyPr/>
          <a:lstStyle/>
          <a:p>
            <a:pPr>
              <a:lnSpc>
                <a:spcPct val="115000"/>
              </a:lnSpc>
              <a:spcBef>
                <a:spcPts val="0"/>
              </a:spcBef>
              <a:defRPr>
                <a:solidFill>
                  <a:schemeClr val="accent6">
                    <a:lumOff val="-9568"/>
                  </a:schemeClr>
                </a:solidFill>
                <a:latin typeface="Source Sans Pro Bold"/>
                <a:ea typeface="Source Sans Pro Bold"/>
                <a:cs typeface="Source Sans Pro Bold"/>
                <a:sym typeface="Source Sans Pro Bold"/>
              </a:defRPr>
            </a:pPr>
            <a:r>
              <a:rPr b="1"/>
              <a:t>The group is divided into 4 groups:</a:t>
            </a:r>
          </a:p>
          <a:p>
            <a:pPr marL="342900" indent="-342900">
              <a:lnSpc>
                <a:spcPct val="115000"/>
              </a:lnSpc>
              <a:spcBef>
                <a:spcPts val="0"/>
              </a:spcBef>
              <a:buClr>
                <a:srgbClr val="65A000"/>
              </a:buClr>
              <a:buFont typeface="Arial" panose="020B0604020202020204" pitchFamily="34" charset="0"/>
              <a:buChar char="•"/>
            </a:pPr>
            <a:r>
              <a:t>Group 1 start by PPE skills station</a:t>
            </a:r>
            <a:endParaRPr lang="hu-HU"/>
          </a:p>
          <a:p>
            <a:pPr marL="342900" indent="-342900">
              <a:lnSpc>
                <a:spcPct val="115000"/>
              </a:lnSpc>
              <a:spcBef>
                <a:spcPts val="0"/>
              </a:spcBef>
              <a:buClr>
                <a:srgbClr val="65A000"/>
              </a:buClr>
              <a:buFont typeface="Arial" panose="020B0604020202020204" pitchFamily="34" charset="0"/>
              <a:buChar char="•"/>
            </a:pPr>
            <a:r>
              <a:rPr lang="hu-HU"/>
              <a:t>Group </a:t>
            </a:r>
            <a:r>
              <a:rPr lang="en-US"/>
              <a:t>2 start by PPE skills station</a:t>
            </a:r>
          </a:p>
          <a:p>
            <a:pPr marL="342900" indent="-342900">
              <a:lnSpc>
                <a:spcPct val="115000"/>
              </a:lnSpc>
              <a:spcBef>
                <a:spcPts val="0"/>
              </a:spcBef>
              <a:buClr>
                <a:srgbClr val="65A000"/>
              </a:buClr>
              <a:buFont typeface="Arial" panose="020B0604020202020204" pitchFamily="34" charset="0"/>
              <a:buChar char="•"/>
            </a:pPr>
            <a:r>
              <a:t>Group 3 starts by chlorine station</a:t>
            </a:r>
          </a:p>
          <a:p>
            <a:pPr marL="342900" indent="-342900">
              <a:lnSpc>
                <a:spcPct val="115000"/>
              </a:lnSpc>
              <a:spcBef>
                <a:spcPts val="0"/>
              </a:spcBef>
              <a:buClr>
                <a:srgbClr val="65A000"/>
              </a:buClr>
              <a:buFont typeface="Arial" panose="020B0604020202020204" pitchFamily="34" charset="0"/>
              <a:buChar char="•"/>
            </a:pPr>
            <a:r>
              <a:t>Group 4 starts by hand hygiene station</a:t>
            </a:r>
          </a:p>
          <a:p>
            <a:pPr>
              <a:lnSpc>
                <a:spcPct val="115000"/>
              </a:lnSpc>
              <a:spcBef>
                <a:spcPts val="0"/>
              </a:spcBef>
            </a:pPr>
            <a:endParaRPr/>
          </a:p>
          <a:p>
            <a:pPr>
              <a:defRPr>
                <a:solidFill>
                  <a:schemeClr val="accent6">
                    <a:lumOff val="-9568"/>
                  </a:schemeClr>
                </a:solidFill>
                <a:latin typeface="Source Sans Pro Bold"/>
                <a:ea typeface="Source Sans Pro Bold"/>
                <a:cs typeface="Source Sans Pro Bold"/>
                <a:sym typeface="Source Sans Pro Bold"/>
              </a:defRPr>
            </a:pPr>
            <a:r>
              <a:rPr b="1"/>
              <a:t>Skills stations held by a facilitator (a volunteer participant is welcome</a:t>
            </a:r>
            <a:r>
              <a:rPr lang="hu-HU" b="1"/>
              <a:t>)</a:t>
            </a:r>
            <a:r>
              <a:rPr b="1"/>
              <a:t>:</a:t>
            </a:r>
          </a:p>
          <a:p>
            <a:pPr marL="342900" indent="-342900">
              <a:buClr>
                <a:srgbClr val="65A000"/>
              </a:buClr>
              <a:buFont typeface="Arial" panose="020B0604020202020204" pitchFamily="34" charset="0"/>
              <a:buChar char="•"/>
            </a:pPr>
            <a:r>
              <a:t>PPE: names</a:t>
            </a:r>
          </a:p>
          <a:p>
            <a:pPr marL="342900" indent="-342900">
              <a:buClr>
                <a:srgbClr val="65A000"/>
              </a:buClr>
              <a:buFont typeface="Arial" panose="020B0604020202020204" pitchFamily="34" charset="0"/>
              <a:buChar char="•"/>
            </a:pPr>
            <a:r>
              <a:t>Chlorine: names</a:t>
            </a:r>
          </a:p>
          <a:p>
            <a:pPr marL="342900" indent="-342900">
              <a:buClr>
                <a:srgbClr val="65A000"/>
              </a:buClr>
              <a:buFont typeface="Arial" panose="020B0604020202020204" pitchFamily="34" charset="0"/>
              <a:buChar char="•"/>
            </a:pPr>
            <a:r>
              <a:t>Hand hygiene: names</a:t>
            </a: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Instructions</a:t>
            </a:r>
            <a:r>
              <a:rPr lang="hu-HU" b="1" dirty="0"/>
              <a:t> (5)</a:t>
            </a:r>
          </a:p>
        </p:txBody>
      </p:sp>
    </p:spTree>
    <p:extLst>
      <p:ext uri="{BB962C8B-B14F-4D97-AF65-F5344CB8AC3E}">
        <p14:creationId xmlns:p14="http://schemas.microsoft.com/office/powerpoint/2010/main" val="356612782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1" name="Oval 3"/>
          <p:cNvGrpSpPr/>
          <p:nvPr/>
        </p:nvGrpSpPr>
        <p:grpSpPr>
          <a:xfrm>
            <a:off x="2226206" y="2990463"/>
            <a:ext cx="1800001" cy="1800001"/>
            <a:chOff x="0" y="0"/>
            <a:chExt cx="1800000" cy="1800000"/>
          </a:xfrm>
          <a:solidFill>
            <a:srgbClr val="C00000"/>
          </a:solidFill>
        </p:grpSpPr>
        <p:sp>
          <p:nvSpPr>
            <p:cNvPr id="1259" name="Circle"/>
            <p:cNvSpPr/>
            <p:nvPr/>
          </p:nvSpPr>
          <p:spPr>
            <a:xfrm>
              <a:off x="-1" y="-1"/>
              <a:ext cx="1800002" cy="1800002"/>
            </a:xfrm>
            <a:prstGeom prst="ellipse">
              <a:avLst/>
            </a:prstGeom>
            <a:grpFill/>
            <a:ln w="12700" cap="flat">
              <a:noFill/>
              <a:miter lim="400000"/>
            </a:ln>
            <a:effectLst/>
          </p:spPr>
          <p:txBody>
            <a:bodyPr wrap="square" lIns="45719" tIns="45719" rIns="45719" bIns="45719" numCol="1" anchor="ctr">
              <a:noAutofit/>
            </a:bodyPr>
            <a:lstStyle/>
            <a:p>
              <a:pPr algn="ctr">
                <a:lnSpc>
                  <a:spcPct val="115000"/>
                </a:lnSpc>
                <a:defRPr>
                  <a:solidFill>
                    <a:srgbClr val="FFFFFF"/>
                  </a:solidFill>
                </a:defRPr>
              </a:pPr>
              <a:endParaRPr/>
            </a:p>
          </p:txBody>
        </p:sp>
        <p:sp>
          <p:nvSpPr>
            <p:cNvPr id="1260" name="PPE"/>
            <p:cNvSpPr txBox="1"/>
            <p:nvPr/>
          </p:nvSpPr>
          <p:spPr>
            <a:xfrm>
              <a:off x="309323" y="703765"/>
              <a:ext cx="1181354" cy="392470"/>
            </a:xfrm>
            <a:prstGeom prst="rect">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nSpc>
                  <a:spcPct val="115000"/>
                </a:lnSpc>
                <a:defRPr sz="2400" b="1">
                  <a:solidFill>
                    <a:srgbClr val="FFFFFF"/>
                  </a:solidFill>
                </a:defRPr>
              </a:lvl1pPr>
            </a:lstStyle>
            <a:p>
              <a:r>
                <a:t>PPE </a:t>
              </a:r>
            </a:p>
          </p:txBody>
        </p:sp>
      </p:grpSp>
      <p:grpSp>
        <p:nvGrpSpPr>
          <p:cNvPr id="1264" name="Oval 4"/>
          <p:cNvGrpSpPr/>
          <p:nvPr/>
        </p:nvGrpSpPr>
        <p:grpSpPr>
          <a:xfrm>
            <a:off x="7478331" y="1529884"/>
            <a:ext cx="1296001" cy="1296001"/>
            <a:chOff x="0" y="0"/>
            <a:chExt cx="1296000" cy="1296000"/>
          </a:xfrm>
        </p:grpSpPr>
        <p:sp>
          <p:nvSpPr>
            <p:cNvPr id="1262" name="Circle"/>
            <p:cNvSpPr/>
            <p:nvPr/>
          </p:nvSpPr>
          <p:spPr>
            <a:xfrm>
              <a:off x="-1" y="-1"/>
              <a:ext cx="1296002" cy="1296002"/>
            </a:xfrm>
            <a:prstGeom prst="ellipse">
              <a:avLst/>
            </a:prstGeom>
            <a:solidFill>
              <a:srgbClr val="548235"/>
            </a:solidFill>
            <a:ln w="12700" cap="flat">
              <a:noFill/>
              <a:miter lim="400000"/>
            </a:ln>
            <a:effectLst/>
          </p:spPr>
          <p:txBody>
            <a:bodyPr wrap="square" lIns="45719" tIns="45719" rIns="45719" bIns="45719" numCol="1" anchor="ctr">
              <a:noAutofit/>
            </a:bodyPr>
            <a:lstStyle/>
            <a:p>
              <a:pPr algn="ctr">
                <a:lnSpc>
                  <a:spcPct val="115000"/>
                </a:lnSpc>
                <a:defRPr>
                  <a:solidFill>
                    <a:srgbClr val="FFFFFF"/>
                  </a:solidFill>
                </a:defRPr>
              </a:pPr>
              <a:endParaRPr/>
            </a:p>
          </p:txBody>
        </p:sp>
        <p:sp>
          <p:nvSpPr>
            <p:cNvPr id="1263" name="Hand hygiene"/>
            <p:cNvSpPr txBox="1"/>
            <p:nvPr/>
          </p:nvSpPr>
          <p:spPr>
            <a:xfrm>
              <a:off x="235514" y="355016"/>
              <a:ext cx="824972" cy="5859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nSpc>
                  <a:spcPct val="115000"/>
                </a:lnSpc>
                <a:defRPr sz="1600" b="1">
                  <a:solidFill>
                    <a:srgbClr val="FFFFFF"/>
                  </a:solidFill>
                </a:defRPr>
              </a:lvl1pPr>
            </a:lstStyle>
            <a:p>
              <a:r>
                <a:t>Hand hygiene </a:t>
              </a:r>
            </a:p>
          </p:txBody>
        </p:sp>
      </p:grpSp>
      <p:grpSp>
        <p:nvGrpSpPr>
          <p:cNvPr id="1267" name="Oval 5"/>
          <p:cNvGrpSpPr/>
          <p:nvPr/>
        </p:nvGrpSpPr>
        <p:grpSpPr>
          <a:xfrm>
            <a:off x="7483599" y="4372645"/>
            <a:ext cx="1296001" cy="1296001"/>
            <a:chOff x="0" y="0"/>
            <a:chExt cx="1296000" cy="1296000"/>
          </a:xfrm>
        </p:grpSpPr>
        <p:sp>
          <p:nvSpPr>
            <p:cNvPr id="1265" name="Circle"/>
            <p:cNvSpPr/>
            <p:nvPr/>
          </p:nvSpPr>
          <p:spPr>
            <a:xfrm>
              <a:off x="-1" y="-1"/>
              <a:ext cx="1296002" cy="1296002"/>
            </a:xfrm>
            <a:prstGeom prst="ellipse">
              <a:avLst/>
            </a:prstGeom>
            <a:solidFill>
              <a:srgbClr val="0070C0"/>
            </a:solidFill>
            <a:ln w="12700" cap="flat">
              <a:noFill/>
              <a:miter lim="400000"/>
            </a:ln>
            <a:effectLst/>
          </p:spPr>
          <p:txBody>
            <a:bodyPr wrap="square" lIns="45719" tIns="45719" rIns="45719" bIns="45719" numCol="1" anchor="ctr">
              <a:noAutofit/>
            </a:bodyPr>
            <a:lstStyle/>
            <a:p>
              <a:pPr algn="ctr">
                <a:lnSpc>
                  <a:spcPct val="115000"/>
                </a:lnSpc>
                <a:defRPr sz="1600" b="1">
                  <a:solidFill>
                    <a:srgbClr val="FFFFFF"/>
                  </a:solidFill>
                </a:defRPr>
              </a:pPr>
              <a:endParaRPr/>
            </a:p>
          </p:txBody>
        </p:sp>
        <p:sp>
          <p:nvSpPr>
            <p:cNvPr id="1266" name="Chlorine"/>
            <p:cNvSpPr txBox="1"/>
            <p:nvPr/>
          </p:nvSpPr>
          <p:spPr>
            <a:xfrm>
              <a:off x="235514" y="497703"/>
              <a:ext cx="824972" cy="3005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nSpc>
                  <a:spcPct val="115000"/>
                </a:lnSpc>
                <a:defRPr sz="1600" b="1">
                  <a:solidFill>
                    <a:srgbClr val="FFFFFF"/>
                  </a:solidFill>
                </a:defRPr>
              </a:lvl1pPr>
            </a:lstStyle>
            <a:p>
              <a:r>
                <a:t>Chlorine</a:t>
              </a:r>
            </a:p>
          </p:txBody>
        </p:sp>
      </p:grpSp>
      <p:grpSp>
        <p:nvGrpSpPr>
          <p:cNvPr id="1270" name="Oval 6"/>
          <p:cNvGrpSpPr/>
          <p:nvPr/>
        </p:nvGrpSpPr>
        <p:grpSpPr>
          <a:xfrm>
            <a:off x="2226206" y="1778332"/>
            <a:ext cx="720001" cy="720001"/>
            <a:chOff x="0" y="0"/>
            <a:chExt cx="719999" cy="719999"/>
          </a:xfrm>
        </p:grpSpPr>
        <p:sp>
          <p:nvSpPr>
            <p:cNvPr id="1268"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69" name="G1"/>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G1</a:t>
              </a:r>
            </a:p>
          </p:txBody>
        </p:sp>
      </p:grpSp>
      <p:grpSp>
        <p:nvGrpSpPr>
          <p:cNvPr id="1273" name="Oval 7"/>
          <p:cNvGrpSpPr/>
          <p:nvPr/>
        </p:nvGrpSpPr>
        <p:grpSpPr>
          <a:xfrm>
            <a:off x="3302532" y="1779047"/>
            <a:ext cx="720001" cy="720001"/>
            <a:chOff x="0" y="0"/>
            <a:chExt cx="719999" cy="719999"/>
          </a:xfrm>
        </p:grpSpPr>
        <p:sp>
          <p:nvSpPr>
            <p:cNvPr id="1271"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72" name="G2"/>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G2</a:t>
              </a:r>
            </a:p>
          </p:txBody>
        </p:sp>
      </p:grpSp>
      <p:sp>
        <p:nvSpPr>
          <p:cNvPr id="1274" name="TextBox 9"/>
          <p:cNvSpPr txBox="1"/>
          <p:nvPr/>
        </p:nvSpPr>
        <p:spPr>
          <a:xfrm>
            <a:off x="2991246" y="4930430"/>
            <a:ext cx="392904"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45’</a:t>
            </a:r>
          </a:p>
        </p:txBody>
      </p:sp>
      <p:sp>
        <p:nvSpPr>
          <p:cNvPr id="1275" name="TextBox 10"/>
          <p:cNvSpPr txBox="1"/>
          <p:nvPr/>
        </p:nvSpPr>
        <p:spPr>
          <a:xfrm>
            <a:off x="7956960" y="2846346"/>
            <a:ext cx="392904"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20’</a:t>
            </a:r>
          </a:p>
        </p:txBody>
      </p:sp>
      <p:sp>
        <p:nvSpPr>
          <p:cNvPr id="1276" name="Straight Arrow Connector 12"/>
          <p:cNvSpPr/>
          <p:nvPr/>
        </p:nvSpPr>
        <p:spPr>
          <a:xfrm flipH="1" flipV="1">
            <a:off x="2855453" y="2520664"/>
            <a:ext cx="4488325" cy="2409766"/>
          </a:xfrm>
          <a:prstGeom prst="line">
            <a:avLst/>
          </a:prstGeom>
          <a:ln w="12700">
            <a:solidFill>
              <a:schemeClr val="accent1"/>
            </a:solidFill>
            <a:miter/>
            <a:tailEnd type="triangle"/>
          </a:ln>
        </p:spPr>
        <p:txBody>
          <a:bodyPr lIns="45719" rIns="45719"/>
          <a:lstStyle/>
          <a:p>
            <a:endParaRPr/>
          </a:p>
        </p:txBody>
      </p:sp>
      <p:sp>
        <p:nvSpPr>
          <p:cNvPr id="1277" name="TextBox 14"/>
          <p:cNvSpPr txBox="1"/>
          <p:nvPr/>
        </p:nvSpPr>
        <p:spPr>
          <a:xfrm>
            <a:off x="2991246" y="1885867"/>
            <a:ext cx="255945" cy="3924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2400" b="1"/>
            </a:lvl1pPr>
          </a:lstStyle>
          <a:p>
            <a:r>
              <a:t>+</a:t>
            </a:r>
          </a:p>
        </p:txBody>
      </p:sp>
      <p:sp>
        <p:nvSpPr>
          <p:cNvPr id="1278" name="Straight Arrow Connector 18"/>
          <p:cNvSpPr/>
          <p:nvPr/>
        </p:nvSpPr>
        <p:spPr>
          <a:xfrm flipH="1" flipV="1">
            <a:off x="4191000" y="2047876"/>
            <a:ext cx="3152776" cy="1"/>
          </a:xfrm>
          <a:prstGeom prst="line">
            <a:avLst/>
          </a:prstGeom>
          <a:ln w="12700">
            <a:solidFill>
              <a:schemeClr val="accent1"/>
            </a:solidFill>
            <a:miter/>
            <a:tailEnd type="triangle"/>
          </a:ln>
        </p:spPr>
        <p:txBody>
          <a:bodyPr lIns="45719" rIns="45719"/>
          <a:lstStyle/>
          <a:p>
            <a:endParaRPr/>
          </a:p>
        </p:txBody>
      </p:sp>
      <p:sp>
        <p:nvSpPr>
          <p:cNvPr id="1279" name="TextBox 21"/>
          <p:cNvSpPr txBox="1"/>
          <p:nvPr/>
        </p:nvSpPr>
        <p:spPr>
          <a:xfrm>
            <a:off x="8011642" y="5689108"/>
            <a:ext cx="392905"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20’</a:t>
            </a:r>
          </a:p>
        </p:txBody>
      </p:sp>
      <p:grpSp>
        <p:nvGrpSpPr>
          <p:cNvPr id="1282" name="Oval 22"/>
          <p:cNvGrpSpPr/>
          <p:nvPr/>
        </p:nvGrpSpPr>
        <p:grpSpPr>
          <a:xfrm>
            <a:off x="8542473" y="1155343"/>
            <a:ext cx="720001" cy="720001"/>
            <a:chOff x="0" y="0"/>
            <a:chExt cx="719999" cy="719999"/>
          </a:xfrm>
        </p:grpSpPr>
        <p:sp>
          <p:nvSpPr>
            <p:cNvPr id="128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81" name="G3"/>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G3</a:t>
              </a:r>
            </a:p>
          </p:txBody>
        </p:sp>
      </p:grpSp>
      <p:grpSp>
        <p:nvGrpSpPr>
          <p:cNvPr id="1285" name="Oval 23"/>
          <p:cNvGrpSpPr/>
          <p:nvPr/>
        </p:nvGrpSpPr>
        <p:grpSpPr>
          <a:xfrm>
            <a:off x="8544142" y="5338440"/>
            <a:ext cx="720001" cy="720001"/>
            <a:chOff x="0" y="0"/>
            <a:chExt cx="719999" cy="719999"/>
          </a:xfrm>
        </p:grpSpPr>
        <p:sp>
          <p:nvSpPr>
            <p:cNvPr id="1283"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84" name="G4"/>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G4</a:t>
              </a:r>
            </a:p>
          </p:txBody>
        </p:sp>
      </p:grpSp>
      <p:sp>
        <p:nvSpPr>
          <p:cNvPr id="1286" name="Straight Arrow Connector 26"/>
          <p:cNvSpPr/>
          <p:nvPr/>
        </p:nvSpPr>
        <p:spPr>
          <a:xfrm flipH="1">
            <a:off x="9354092" y="1417639"/>
            <a:ext cx="1" cy="4280804"/>
          </a:xfrm>
          <a:prstGeom prst="line">
            <a:avLst/>
          </a:prstGeom>
          <a:ln w="12700">
            <a:solidFill>
              <a:schemeClr val="accent1"/>
            </a:solidFill>
            <a:miter/>
            <a:headEnd type="triangle"/>
            <a:tailEnd type="triangle"/>
          </a:ln>
        </p:spPr>
        <p:txBody>
          <a:bodyPr lIns="45719" rIns="45719"/>
          <a:lstStyle/>
          <a:p>
            <a:endParaRPr/>
          </a:p>
        </p:txBody>
      </p:sp>
      <p:grpSp>
        <p:nvGrpSpPr>
          <p:cNvPr id="1289" name="Oval 38"/>
          <p:cNvGrpSpPr/>
          <p:nvPr/>
        </p:nvGrpSpPr>
        <p:grpSpPr>
          <a:xfrm>
            <a:off x="9401495" y="5340646"/>
            <a:ext cx="720001" cy="720001"/>
            <a:chOff x="0" y="0"/>
            <a:chExt cx="719999" cy="719999"/>
          </a:xfrm>
        </p:grpSpPr>
        <p:sp>
          <p:nvSpPr>
            <p:cNvPr id="1287"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88" name="G3"/>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G3</a:t>
              </a:r>
            </a:p>
          </p:txBody>
        </p:sp>
      </p:grpSp>
      <p:grpSp>
        <p:nvGrpSpPr>
          <p:cNvPr id="1292" name="Oval 39"/>
          <p:cNvGrpSpPr/>
          <p:nvPr/>
        </p:nvGrpSpPr>
        <p:grpSpPr>
          <a:xfrm>
            <a:off x="9391970" y="1155343"/>
            <a:ext cx="720001" cy="720001"/>
            <a:chOff x="0" y="0"/>
            <a:chExt cx="719999" cy="719999"/>
          </a:xfrm>
        </p:grpSpPr>
        <p:sp>
          <p:nvSpPr>
            <p:cNvPr id="129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91" name="G4"/>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G4</a:t>
              </a:r>
            </a:p>
          </p:txBody>
        </p:sp>
      </p:grpSp>
      <p:grpSp>
        <p:nvGrpSpPr>
          <p:cNvPr id="1295" name="Oval 44"/>
          <p:cNvGrpSpPr/>
          <p:nvPr/>
        </p:nvGrpSpPr>
        <p:grpSpPr>
          <a:xfrm>
            <a:off x="5407388" y="3215678"/>
            <a:ext cx="720001" cy="720001"/>
            <a:chOff x="0" y="0"/>
            <a:chExt cx="719999" cy="719999"/>
          </a:xfrm>
        </p:grpSpPr>
        <p:sp>
          <p:nvSpPr>
            <p:cNvPr id="1293"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94" name="G3"/>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G3</a:t>
              </a:r>
            </a:p>
          </p:txBody>
        </p:sp>
      </p:grpSp>
      <p:grpSp>
        <p:nvGrpSpPr>
          <p:cNvPr id="1298" name="Oval 51"/>
          <p:cNvGrpSpPr/>
          <p:nvPr/>
        </p:nvGrpSpPr>
        <p:grpSpPr>
          <a:xfrm>
            <a:off x="5293161" y="1292244"/>
            <a:ext cx="720001" cy="720001"/>
            <a:chOff x="0" y="0"/>
            <a:chExt cx="719999" cy="719999"/>
          </a:xfrm>
        </p:grpSpPr>
        <p:sp>
          <p:nvSpPr>
            <p:cNvPr id="1296"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297" name="G4"/>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G4</a:t>
              </a:r>
            </a:p>
          </p:txBody>
        </p:sp>
      </p:grpSp>
      <p:sp>
        <p:nvSpPr>
          <p:cNvPr id="1299" name="Straight Arrow Connector 52"/>
          <p:cNvSpPr/>
          <p:nvPr/>
        </p:nvSpPr>
        <p:spPr>
          <a:xfrm>
            <a:off x="4182965" y="2237382"/>
            <a:ext cx="3160811" cy="3"/>
          </a:xfrm>
          <a:prstGeom prst="line">
            <a:avLst/>
          </a:prstGeom>
          <a:ln w="12700">
            <a:solidFill>
              <a:schemeClr val="accent1"/>
            </a:solidFill>
            <a:miter/>
            <a:tailEnd type="triangle"/>
          </a:ln>
        </p:spPr>
        <p:txBody>
          <a:bodyPr lIns="45719" rIns="45719"/>
          <a:lstStyle/>
          <a:p>
            <a:endParaRPr/>
          </a:p>
        </p:txBody>
      </p:sp>
      <p:grpSp>
        <p:nvGrpSpPr>
          <p:cNvPr id="1302" name="Oval 56"/>
          <p:cNvGrpSpPr/>
          <p:nvPr/>
        </p:nvGrpSpPr>
        <p:grpSpPr>
          <a:xfrm>
            <a:off x="5293161" y="2268427"/>
            <a:ext cx="720001" cy="720001"/>
            <a:chOff x="0" y="0"/>
            <a:chExt cx="719999" cy="719999"/>
          </a:xfrm>
        </p:grpSpPr>
        <p:sp>
          <p:nvSpPr>
            <p:cNvPr id="130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301" name="G2"/>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G2</a:t>
              </a:r>
            </a:p>
          </p:txBody>
        </p:sp>
      </p:grpSp>
      <p:sp>
        <p:nvSpPr>
          <p:cNvPr id="1303" name="Straight Arrow Connector 57"/>
          <p:cNvSpPr/>
          <p:nvPr/>
        </p:nvSpPr>
        <p:spPr>
          <a:xfrm>
            <a:off x="2855454" y="2642481"/>
            <a:ext cx="4442127" cy="2427916"/>
          </a:xfrm>
          <a:prstGeom prst="line">
            <a:avLst/>
          </a:prstGeom>
          <a:ln w="12700">
            <a:solidFill>
              <a:schemeClr val="accent1"/>
            </a:solidFill>
            <a:miter/>
            <a:tailEnd type="triangle"/>
          </a:ln>
        </p:spPr>
        <p:txBody>
          <a:bodyPr lIns="45719" rIns="45719"/>
          <a:lstStyle/>
          <a:p>
            <a:endParaRPr/>
          </a:p>
        </p:txBody>
      </p:sp>
      <p:grpSp>
        <p:nvGrpSpPr>
          <p:cNvPr id="1306" name="Oval 62"/>
          <p:cNvGrpSpPr/>
          <p:nvPr/>
        </p:nvGrpSpPr>
        <p:grpSpPr>
          <a:xfrm>
            <a:off x="5407388" y="4395096"/>
            <a:ext cx="720001" cy="720001"/>
            <a:chOff x="0" y="0"/>
            <a:chExt cx="719999" cy="719999"/>
          </a:xfrm>
        </p:grpSpPr>
        <p:sp>
          <p:nvSpPr>
            <p:cNvPr id="1304"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305" name="G1"/>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G1</a:t>
              </a:r>
            </a:p>
          </p:txBody>
        </p:sp>
      </p:grpSp>
      <p:sp>
        <p:nvSpPr>
          <p:cNvPr id="1307" name="Straight Arrow Connector 24"/>
          <p:cNvSpPr/>
          <p:nvPr/>
        </p:nvSpPr>
        <p:spPr>
          <a:xfrm flipV="1">
            <a:off x="10505498" y="2324139"/>
            <a:ext cx="1" cy="2662004"/>
          </a:xfrm>
          <a:prstGeom prst="line">
            <a:avLst/>
          </a:prstGeom>
          <a:ln w="12700">
            <a:solidFill>
              <a:schemeClr val="accent1"/>
            </a:solidFill>
            <a:miter/>
            <a:headEnd type="triangle"/>
            <a:tailEnd type="triangle"/>
          </a:ln>
        </p:spPr>
        <p:txBody>
          <a:bodyPr lIns="45719" rIns="45719"/>
          <a:lstStyle/>
          <a:p>
            <a:endParaRPr/>
          </a:p>
        </p:txBody>
      </p:sp>
      <p:grpSp>
        <p:nvGrpSpPr>
          <p:cNvPr id="1310" name="Oval 30"/>
          <p:cNvGrpSpPr/>
          <p:nvPr/>
        </p:nvGrpSpPr>
        <p:grpSpPr>
          <a:xfrm>
            <a:off x="10121496" y="1574824"/>
            <a:ext cx="720001" cy="720001"/>
            <a:chOff x="0" y="0"/>
            <a:chExt cx="719999" cy="719999"/>
          </a:xfrm>
        </p:grpSpPr>
        <p:sp>
          <p:nvSpPr>
            <p:cNvPr id="1308"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309" name="G1"/>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G1</a:t>
              </a:r>
            </a:p>
          </p:txBody>
        </p:sp>
      </p:grpSp>
      <p:grpSp>
        <p:nvGrpSpPr>
          <p:cNvPr id="1313" name="Oval 31"/>
          <p:cNvGrpSpPr/>
          <p:nvPr/>
        </p:nvGrpSpPr>
        <p:grpSpPr>
          <a:xfrm>
            <a:off x="10072337" y="4978875"/>
            <a:ext cx="720001" cy="720001"/>
            <a:chOff x="0" y="0"/>
            <a:chExt cx="719999" cy="719999"/>
          </a:xfrm>
        </p:grpSpPr>
        <p:sp>
          <p:nvSpPr>
            <p:cNvPr id="1311"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anchor="ctr">
              <a:noAutofit/>
            </a:bodyPr>
            <a:lstStyle/>
            <a:p>
              <a:pPr algn="ctr"/>
              <a:endParaRPr/>
            </a:p>
          </p:txBody>
        </p:sp>
        <p:sp>
          <p:nvSpPr>
            <p:cNvPr id="1312" name="G2"/>
            <p:cNvSpPr txBox="1"/>
            <p:nvPr/>
          </p:nvSpPr>
          <p:spPr>
            <a:xfrm>
              <a:off x="151161" y="193456"/>
              <a:ext cx="417678" cy="3330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G2</a:t>
              </a:r>
            </a:p>
          </p:txBody>
        </p:sp>
      </p:grpSp>
      <p:sp>
        <p:nvSpPr>
          <p:cNvPr id="2" name="Title 1">
            <a:extLst>
              <a:ext uri="{FF2B5EF4-FFF2-40B4-BE49-F238E27FC236}">
                <a16:creationId xmlns:a16="http://schemas.microsoft.com/office/drawing/2014/main" id="{F5546524-BE2B-F3EA-164E-91D2E4232A78}"/>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Instructions</a:t>
            </a:r>
            <a:r>
              <a:rPr lang="hu-HU" b="1" dirty="0"/>
              <a:t> (6)</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p:tmAbs val="0"/>
                                  </p:iterate>
                                  <p:childTnLst>
                                    <p:set>
                                      <p:cBhvr>
                                        <p:cTn id="6" fill="hold"/>
                                        <p:tgtEl>
                                          <p:spTgt spid="126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28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127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126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1285"/>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127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1289"/>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iterate>
                                    <p:tmAbs val="0"/>
                                  </p:iterate>
                                  <p:childTnLst>
                                    <p:set>
                                      <p:cBhvr>
                                        <p:cTn id="28" fill="hold"/>
                                        <p:tgtEl>
                                          <p:spTgt spid="1292"/>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128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fill="hold" grpId="0" nodeType="clickEffect">
                                  <p:stCondLst>
                                    <p:cond delay="0"/>
                                  </p:stCondLst>
                                  <p:iterate>
                                    <p:tmAbs val="0"/>
                                  </p:iterate>
                                  <p:childTnLst>
                                    <p:set>
                                      <p:cBhvr>
                                        <p:cTn id="35" fill="hold"/>
                                        <p:tgtEl>
                                          <p:spTgt spid="1295"/>
                                        </p:tgtEl>
                                        <p:attrNameLst>
                                          <p:attrName>style.visibility</p:attrName>
                                        </p:attrNameLst>
                                      </p:cBhvr>
                                      <p:to>
                                        <p:strVal val="visible"/>
                                      </p:to>
                                    </p:set>
                                    <p:animEffect transition="in" filter="fade">
                                      <p:cBhvr>
                                        <p:cTn id="36" dur="500"/>
                                        <p:tgtEl>
                                          <p:spTgt spid="1295"/>
                                        </p:tgtEl>
                                      </p:cBhvr>
                                    </p:animEffect>
                                  </p:childTnLst>
                                </p:cTn>
                              </p:par>
                            </p:childTnLst>
                          </p:cTn>
                        </p:par>
                        <p:par>
                          <p:cTn id="37" fill="hold">
                            <p:stCondLst>
                              <p:cond delay="500"/>
                            </p:stCondLst>
                            <p:childTnLst>
                              <p:par>
                                <p:cTn id="38" presetID="10" presetClass="entr" fill="hold" grpId="0" nodeType="afterEffect">
                                  <p:stCondLst>
                                    <p:cond delay="0"/>
                                  </p:stCondLst>
                                  <p:iterate>
                                    <p:tmAbs val="0"/>
                                  </p:iterate>
                                  <p:childTnLst>
                                    <p:set>
                                      <p:cBhvr>
                                        <p:cTn id="39" fill="hold"/>
                                        <p:tgtEl>
                                          <p:spTgt spid="1298"/>
                                        </p:tgtEl>
                                        <p:attrNameLst>
                                          <p:attrName>style.visibility</p:attrName>
                                        </p:attrNameLst>
                                      </p:cBhvr>
                                      <p:to>
                                        <p:strVal val="visible"/>
                                      </p:to>
                                    </p:set>
                                    <p:animEffect transition="in" filter="fade">
                                      <p:cBhvr>
                                        <p:cTn id="40" dur="500"/>
                                        <p:tgtEl>
                                          <p:spTgt spid="1298"/>
                                        </p:tgtEl>
                                      </p:cBhvr>
                                    </p:animEffect>
                                  </p:childTnLst>
                                </p:cTn>
                              </p:par>
                            </p:childTnLst>
                          </p:cTn>
                        </p:par>
                        <p:par>
                          <p:cTn id="41" fill="hold">
                            <p:stCondLst>
                              <p:cond delay="1000"/>
                            </p:stCondLst>
                            <p:childTnLst>
                              <p:par>
                                <p:cTn id="42" presetID="10" presetClass="entr" fill="hold" grpId="0" nodeType="afterEffect">
                                  <p:stCondLst>
                                    <p:cond delay="0"/>
                                  </p:stCondLst>
                                  <p:iterate>
                                    <p:tmAbs val="0"/>
                                  </p:iterate>
                                  <p:childTnLst>
                                    <p:set>
                                      <p:cBhvr>
                                        <p:cTn id="43" fill="hold"/>
                                        <p:tgtEl>
                                          <p:spTgt spid="1278"/>
                                        </p:tgtEl>
                                        <p:attrNameLst>
                                          <p:attrName>style.visibility</p:attrName>
                                        </p:attrNameLst>
                                      </p:cBhvr>
                                      <p:to>
                                        <p:strVal val="visible"/>
                                      </p:to>
                                    </p:set>
                                    <p:animEffect transition="in" filter="fade">
                                      <p:cBhvr>
                                        <p:cTn id="44" dur="500"/>
                                        <p:tgtEl>
                                          <p:spTgt spid="1278"/>
                                        </p:tgtEl>
                                      </p:cBhvr>
                                    </p:animEffect>
                                  </p:childTnLst>
                                </p:cTn>
                              </p:par>
                            </p:childTnLst>
                          </p:cTn>
                        </p:par>
                        <p:par>
                          <p:cTn id="45" fill="hold">
                            <p:stCondLst>
                              <p:cond delay="1500"/>
                            </p:stCondLst>
                            <p:childTnLst>
                              <p:par>
                                <p:cTn id="46" presetID="10" presetClass="entr" fill="hold" grpId="0" nodeType="afterEffect">
                                  <p:stCondLst>
                                    <p:cond delay="0"/>
                                  </p:stCondLst>
                                  <p:iterate>
                                    <p:tmAbs val="0"/>
                                  </p:iterate>
                                  <p:childTnLst>
                                    <p:set>
                                      <p:cBhvr>
                                        <p:cTn id="47" fill="hold"/>
                                        <p:tgtEl>
                                          <p:spTgt spid="1276"/>
                                        </p:tgtEl>
                                        <p:attrNameLst>
                                          <p:attrName>style.visibility</p:attrName>
                                        </p:attrNameLst>
                                      </p:cBhvr>
                                      <p:to>
                                        <p:strVal val="visible"/>
                                      </p:to>
                                    </p:set>
                                    <p:animEffect transition="in" filter="fade">
                                      <p:cBhvr>
                                        <p:cTn id="48" dur="500"/>
                                        <p:tgtEl>
                                          <p:spTgt spid="1276"/>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iterate>
                                    <p:tmAbs val="0"/>
                                  </p:iterate>
                                  <p:childTnLst>
                                    <p:set>
                                      <p:cBhvr>
                                        <p:cTn id="52" fill="hold"/>
                                        <p:tgtEl>
                                          <p:spTgt spid="1302"/>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grpId="0" nodeType="afterEffect">
                                  <p:stCondLst>
                                    <p:cond delay="0"/>
                                  </p:stCondLst>
                                  <p:iterate>
                                    <p:tmAbs val="0"/>
                                  </p:iterate>
                                  <p:childTnLst>
                                    <p:set>
                                      <p:cBhvr>
                                        <p:cTn id="55" fill="hold"/>
                                        <p:tgtEl>
                                          <p:spTgt spid="1299"/>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iterate>
                                    <p:tmAbs val="0"/>
                                  </p:iterate>
                                  <p:childTnLst>
                                    <p:set>
                                      <p:cBhvr>
                                        <p:cTn id="58" fill="hold"/>
                                        <p:tgtEl>
                                          <p:spTgt spid="1303"/>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grpId="0" nodeType="afterEffect">
                                  <p:stCondLst>
                                    <p:cond delay="0"/>
                                  </p:stCondLst>
                                  <p:iterate>
                                    <p:tmAbs val="0"/>
                                  </p:iterate>
                                  <p:childTnLst>
                                    <p:set>
                                      <p:cBhvr>
                                        <p:cTn id="61" fill="hold"/>
                                        <p:tgtEl>
                                          <p:spTgt spid="130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iterate>
                                    <p:tmAbs val="0"/>
                                  </p:iterate>
                                  <p:childTnLst>
                                    <p:set>
                                      <p:cBhvr>
                                        <p:cTn id="65" fill="hold"/>
                                        <p:tgtEl>
                                          <p:spTgt spid="1310"/>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grpId="0" nodeType="afterEffect">
                                  <p:stCondLst>
                                    <p:cond delay="0"/>
                                  </p:stCondLst>
                                  <p:iterate>
                                    <p:tmAbs val="0"/>
                                  </p:iterate>
                                  <p:childTnLst>
                                    <p:set>
                                      <p:cBhvr>
                                        <p:cTn id="68" fill="hold"/>
                                        <p:tgtEl>
                                          <p:spTgt spid="1307"/>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grpId="0" nodeType="afterEffect">
                                  <p:stCondLst>
                                    <p:cond delay="0"/>
                                  </p:stCondLst>
                                  <p:iterate>
                                    <p:tmAbs val="0"/>
                                  </p:iterate>
                                  <p:childTnLst>
                                    <p:set>
                                      <p:cBhvr>
                                        <p:cTn id="71" fill="hold"/>
                                        <p:tgtEl>
                                          <p:spTgt spid="13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4" grpId="0" animBg="1" advAuto="0"/>
      <p:bldP spid="1267" grpId="0" animBg="1" advAuto="0"/>
      <p:bldP spid="1275" grpId="0" animBg="1" advAuto="0"/>
      <p:bldP spid="1276" grpId="0" animBg="1" advAuto="0"/>
      <p:bldP spid="1278" grpId="0" animBg="1" advAuto="0"/>
      <p:bldP spid="1279" grpId="0" animBg="1" advAuto="0"/>
      <p:bldP spid="1282" grpId="0" animBg="1" advAuto="0"/>
      <p:bldP spid="1285" grpId="0" animBg="1" advAuto="0"/>
      <p:bldP spid="1286" grpId="0" animBg="1" advAuto="0"/>
      <p:bldP spid="1289" grpId="0" animBg="1" advAuto="0"/>
      <p:bldP spid="1292" grpId="0" animBg="1" advAuto="0"/>
      <p:bldP spid="1295" grpId="0" animBg="1" advAuto="0"/>
      <p:bldP spid="1298" grpId="0" animBg="1" advAuto="0"/>
      <p:bldP spid="1299" grpId="0" animBg="1" advAuto="0"/>
      <p:bldP spid="1302" grpId="0" animBg="1" advAuto="0"/>
      <p:bldP spid="1303" grpId="0" animBg="1" advAuto="0"/>
      <p:bldP spid="1306" grpId="0" animBg="1" advAuto="0"/>
      <p:bldP spid="1307" grpId="0" animBg="1" advAuto="0"/>
      <p:bldP spid="1310" grpId="0" animBg="1" advAuto="0"/>
      <p:bldP spid="1313"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6" name="Picture 3" descr="Picture 3"/>
          <p:cNvPicPr>
            <a:picLocks noChangeAspect="1"/>
          </p:cNvPicPr>
          <p:nvPr/>
        </p:nvPicPr>
        <p:blipFill>
          <a:blip r:embed="rId2"/>
          <a:stretch>
            <a:fillRect/>
          </a:stretch>
        </p:blipFill>
        <p:spPr>
          <a:xfrm>
            <a:off x="0" y="0"/>
            <a:ext cx="5064370" cy="653143"/>
          </a:xfrm>
          <a:prstGeom prst="rect">
            <a:avLst/>
          </a:prstGeom>
          <a:ln w="12700">
            <a:miter lim="400000"/>
          </a:ln>
        </p:spPr>
      </p:pic>
      <p:sp>
        <p:nvSpPr>
          <p:cNvPr id="2" name="Title 1">
            <a:extLst>
              <a:ext uri="{FF2B5EF4-FFF2-40B4-BE49-F238E27FC236}">
                <a16:creationId xmlns:a16="http://schemas.microsoft.com/office/drawing/2014/main" id="{32BF376D-0457-0463-8D71-B9907B981323}"/>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Facilitation</a:t>
            </a:r>
            <a:r>
              <a:rPr lang="hu-HU" b="1"/>
              <a:t> </a:t>
            </a:r>
            <a:r>
              <a:rPr lang="hu-HU" b="1" err="1"/>
              <a:t>tips</a:t>
            </a:r>
            <a:endParaRPr lang="hu-HU" b="1"/>
          </a:p>
        </p:txBody>
      </p:sp>
      <p:sp>
        <p:nvSpPr>
          <p:cNvPr id="3" name="Szövegdoboz 2">
            <a:extLst>
              <a:ext uri="{FF2B5EF4-FFF2-40B4-BE49-F238E27FC236}">
                <a16:creationId xmlns:a16="http://schemas.microsoft.com/office/drawing/2014/main" id="{D604FEF2-8536-29F1-7055-4D63DC45BC37}"/>
              </a:ext>
            </a:extLst>
          </p:cNvPr>
          <p:cNvSpPr txBox="1"/>
          <p:nvPr/>
        </p:nvSpPr>
        <p:spPr>
          <a:xfrm>
            <a:off x="869626" y="774874"/>
            <a:ext cx="10219916" cy="55430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31456">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en-US" sz="2200" b="1" dirty="0">
                <a:solidFill>
                  <a:srgbClr val="65A000"/>
                </a:solidFill>
              </a:rPr>
              <a:t>Hand hygiene</a:t>
            </a:r>
          </a:p>
          <a:p>
            <a:pPr defTabSz="231456">
              <a:lnSpc>
                <a:spcPct val="115000"/>
              </a:lnSpc>
              <a:defRPr sz="1760"/>
            </a:pPr>
            <a:r>
              <a:rPr lang="en-US" sz="2200" dirty="0">
                <a:latin typeface="Source Sans Pro Regular"/>
              </a:rPr>
              <a:t>Conduct the practice following the steps on the WHO posters</a:t>
            </a:r>
          </a:p>
          <a:p>
            <a:pPr defTabSz="231456">
              <a:lnSpc>
                <a:spcPct val="115000"/>
              </a:lnSpc>
              <a:defRPr sz="1760"/>
            </a:pPr>
            <a:r>
              <a:rPr lang="en-US" sz="2200" dirty="0">
                <a:latin typeface="Source Sans Pro Regular"/>
              </a:rPr>
              <a:t>Be prepared to answer questions such as: how to practice hand hygiene if we do not have soap, clean water, tissue…</a:t>
            </a:r>
          </a:p>
          <a:p>
            <a:pPr defTabSz="231456">
              <a:lnSpc>
                <a:spcPct val="114999"/>
              </a:lnSpc>
              <a:defRPr sz="1760">
                <a:solidFill>
                  <a:schemeClr val="accent6">
                    <a:lumOff val="-9568"/>
                  </a:schemeClr>
                </a:solidFill>
                <a:latin typeface="Source Sans Pro Bold"/>
                <a:ea typeface="Source Sans Pro Bold"/>
                <a:cs typeface="Source Sans Pro Bold"/>
                <a:sym typeface="Source Sans Pro Bold"/>
              </a:defRPr>
            </a:pPr>
            <a:endParaRPr lang="en-US" sz="2200" b="1" dirty="0">
              <a:solidFill>
                <a:srgbClr val="65A000"/>
              </a:solidFill>
            </a:endParaRPr>
          </a:p>
          <a:p>
            <a:pPr defTabSz="231456">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en-US" sz="2200" b="1" dirty="0">
                <a:solidFill>
                  <a:srgbClr val="65A000"/>
                </a:solidFill>
                <a:ea typeface="+mj-lt"/>
                <a:cs typeface="+mj-lt"/>
              </a:rPr>
              <a:t>Chlorine station</a:t>
            </a:r>
            <a:endParaRPr lang="en-US" sz="2200" dirty="0">
              <a:ea typeface="+mj-lt"/>
              <a:cs typeface="+mj-lt"/>
            </a:endParaRPr>
          </a:p>
          <a:p>
            <a:pPr defTabSz="231456">
              <a:lnSpc>
                <a:spcPct val="115000"/>
              </a:lnSpc>
              <a:defRPr sz="1760"/>
            </a:pPr>
            <a:r>
              <a:rPr lang="en-US" sz="2200" dirty="0">
                <a:latin typeface="Source Sans Pro Regular"/>
              </a:rPr>
              <a:t>Refer to CDC posters</a:t>
            </a:r>
          </a:p>
          <a:p>
            <a:pPr defTabSz="231456">
              <a:lnSpc>
                <a:spcPct val="115000"/>
              </a:lnSpc>
              <a:defRPr sz="1760"/>
            </a:pPr>
            <a:r>
              <a:rPr lang="en-US" sz="2200" dirty="0">
                <a:latin typeface="Source Sans Pro Regular"/>
              </a:rPr>
              <a:t>Important to know the calculation formulas can be applied to different concentrations of bleach available locally</a:t>
            </a:r>
          </a:p>
          <a:p>
            <a:pPr defTabSz="231456">
              <a:lnSpc>
                <a:spcPct val="114999"/>
              </a:lnSpc>
              <a:defRPr sz="1760">
                <a:solidFill>
                  <a:schemeClr val="accent6">
                    <a:lumOff val="-9568"/>
                  </a:schemeClr>
                </a:solidFill>
                <a:latin typeface="Source Sans Pro Bold"/>
                <a:ea typeface="Source Sans Pro Bold"/>
                <a:cs typeface="Source Sans Pro Bold"/>
                <a:sym typeface="Source Sans Pro Bold"/>
              </a:defRPr>
            </a:pPr>
            <a:endParaRPr lang="en-US" sz="2200" b="1" dirty="0">
              <a:solidFill>
                <a:srgbClr val="65A000"/>
              </a:solidFill>
            </a:endParaRPr>
          </a:p>
          <a:p>
            <a:pPr defTabSz="231456">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en-US" sz="2200" b="1" dirty="0">
                <a:solidFill>
                  <a:srgbClr val="65A000"/>
                </a:solidFill>
              </a:rPr>
              <a:t>PPE station</a:t>
            </a:r>
            <a:endParaRPr lang="en-US" sz="1750" dirty="0"/>
          </a:p>
          <a:p>
            <a:pPr defTabSz="231456">
              <a:lnSpc>
                <a:spcPct val="115000"/>
              </a:lnSpc>
              <a:spcBef>
                <a:spcPts val="0"/>
              </a:spcBef>
              <a:defRPr sz="1760"/>
            </a:pPr>
            <a:r>
              <a:rPr lang="en-US" sz="2200" dirty="0">
                <a:latin typeface="Source Sans Pro Regular"/>
              </a:rPr>
              <a:t>Follow the steps on the WHO posters</a:t>
            </a:r>
          </a:p>
          <a:p>
            <a:pPr defTabSz="231456">
              <a:lnSpc>
                <a:spcPct val="115000"/>
              </a:lnSpc>
              <a:spcBef>
                <a:spcPts val="0"/>
              </a:spcBef>
              <a:defRPr sz="1760"/>
            </a:pPr>
            <a:r>
              <a:rPr lang="en-US" sz="2200" dirty="0">
                <a:latin typeface="Source Sans Pro Regular"/>
              </a:rPr>
              <a:t>Time management: the donning and doffing should be completed, but without rushing participants</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7" name="Content Placeholder 2"/>
          <p:cNvSpPr txBox="1">
            <a:spLocks noGrp="1"/>
          </p:cNvSpPr>
          <p:nvPr>
            <p:ph type="body" idx="1"/>
          </p:nvPr>
        </p:nvSpPr>
        <p:spPr>
          <a:xfrm>
            <a:off x="1584000" y="1296000"/>
            <a:ext cx="5314511" cy="4654071"/>
          </a:xfrm>
          <a:prstGeom prst="rect">
            <a:avLst/>
          </a:prstGeom>
        </p:spPr>
        <p:txBody>
          <a:bodyPr lIns="45719" tIns="45720" rIns="45719" bIns="45720" anchor="t">
            <a:normAutofit/>
          </a:bodyPr>
          <a:lstStyle/>
          <a:p>
            <a:pPr>
              <a:lnSpc>
                <a:spcPct val="115000"/>
              </a:lnSpc>
              <a:spcBef>
                <a:spcPts val="0"/>
              </a:spcBef>
              <a:defRPr sz="2000">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Room/space:</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Can be done in outdoor space or in the lavatories</a:t>
            </a:r>
          </a:p>
          <a:p>
            <a:pPr>
              <a:lnSpc>
                <a:spcPct val="115000"/>
              </a:lnSpc>
              <a:spcBef>
                <a:spcPts val="0"/>
              </a:spcBef>
              <a:defRPr sz="2000">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Material:</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Hand </a:t>
            </a:r>
            <a:r>
              <a:rPr lang="en-US" sz="2000">
                <a:latin typeface="Source Sans Pro" panose="020B0503030403020204" pitchFamily="34" charset="0"/>
              </a:rPr>
              <a:t>hygiene</a:t>
            </a:r>
          </a:p>
          <a:p>
            <a:pPr marL="285750" indent="-285750">
              <a:lnSpc>
                <a:spcPct val="114999"/>
              </a:lnSpc>
              <a:spcBef>
                <a:spcPts val="0"/>
              </a:spcBef>
              <a:buClr>
                <a:srgbClr val="65A000"/>
              </a:buClr>
              <a:buFont typeface="Arial" panose="020B0604020202020204" pitchFamily="34" charset="0"/>
              <a:buChar char="•"/>
              <a:defRPr sz="2000"/>
            </a:pPr>
            <a:r>
              <a:rPr lang="en-US" sz="2000">
                <a:latin typeface="Source Sans Pro" panose="020B0503030403020204" pitchFamily="34" charset="0"/>
              </a:rPr>
              <a:t>Posters </a:t>
            </a:r>
            <a:r>
              <a:rPr sz="2000">
                <a:latin typeface="Source Sans Pro" panose="020B0503030403020204" pitchFamily="34" charset="0"/>
              </a:rPr>
              <a:t>(handwash, hand rub), A3 format</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Scotch tape</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Alcohol-based had rub</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Liquid soap</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Paper hand towels</a:t>
            </a:r>
          </a:p>
          <a:p>
            <a:pPr marL="285750" indent="-285750">
              <a:lnSpc>
                <a:spcPct val="115000"/>
              </a:lnSpc>
              <a:spcBef>
                <a:spcPts val="0"/>
              </a:spcBef>
              <a:buClr>
                <a:srgbClr val="65A000"/>
              </a:buClr>
              <a:buFont typeface="Arial" panose="020B0604020202020204" pitchFamily="34" charset="0"/>
              <a:buChar char="•"/>
              <a:defRPr sz="2000"/>
            </a:pPr>
            <a:r>
              <a:rPr sz="2000">
                <a:latin typeface="Source Sans Pro" panose="020B0503030403020204" pitchFamily="34" charset="0"/>
              </a:rPr>
              <a:t>Water</a:t>
            </a:r>
          </a:p>
        </p:txBody>
      </p:sp>
      <p:pic>
        <p:nvPicPr>
          <p:cNvPr id="1340" name="Picture 4" descr="Picture 4"/>
          <p:cNvPicPr>
            <a:picLocks noChangeAspect="1"/>
          </p:cNvPicPr>
          <p:nvPr/>
        </p:nvPicPr>
        <p:blipFill>
          <a:blip r:embed="rId2"/>
          <a:srcRect l="18196" t="22520" r="10656" b="6467"/>
          <a:stretch>
            <a:fillRect/>
          </a:stretch>
        </p:blipFill>
        <p:spPr>
          <a:xfrm>
            <a:off x="7217070" y="2160000"/>
            <a:ext cx="4003619" cy="2664000"/>
          </a:xfrm>
          <a:prstGeom prst="rect">
            <a:avLst/>
          </a:prstGeom>
          <a:ln w="12700">
            <a:miter lim="400000"/>
          </a:ln>
        </p:spPr>
      </p:pic>
      <p:sp>
        <p:nvSpPr>
          <p:cNvPr id="4" name="Title 1">
            <a:extLst>
              <a:ext uri="{FF2B5EF4-FFF2-40B4-BE49-F238E27FC236}">
                <a16:creationId xmlns:a16="http://schemas.microsoft.com/office/drawing/2014/main" id="{F10155F9-9E75-450E-A8EC-0A1BB93ED3F4}"/>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Logistic needs</a:t>
            </a:r>
          </a:p>
        </p:txBody>
      </p:sp>
      <p:sp>
        <p:nvSpPr>
          <p:cNvPr id="2" name="TextBox 7">
            <a:extLst>
              <a:ext uri="{FF2B5EF4-FFF2-40B4-BE49-F238E27FC236}">
                <a16:creationId xmlns:a16="http://schemas.microsoft.com/office/drawing/2014/main" id="{DA905BA1-4405-8084-5346-D5BB0F67A2A8}"/>
              </a:ext>
            </a:extLst>
          </p:cNvPr>
          <p:cNvSpPr txBox="1"/>
          <p:nvPr/>
        </p:nvSpPr>
        <p:spPr>
          <a:xfrm>
            <a:off x="321213" y="704205"/>
            <a:ext cx="6004560" cy="557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lnSpc>
                <a:spcPct val="115000"/>
              </a:lnSpc>
              <a:defRPr sz="2800">
                <a:solidFill>
                  <a:srgbClr val="C00000"/>
                </a:solidFill>
                <a:latin typeface="Source Sans Pro Bold"/>
                <a:ea typeface="Source Sans Pro Bold"/>
                <a:cs typeface="Source Sans Pro Bold"/>
                <a:sym typeface="Source Sans Pro Bold"/>
              </a:defRPr>
            </a:lvl1pPr>
          </a:lstStyle>
          <a:p>
            <a:r>
              <a:rPr lang="en-US" b="1" dirty="0"/>
              <a:t>Hand Hygiene station</a:t>
            </a:r>
          </a:p>
        </p:txBody>
      </p:sp>
      <p:sp>
        <p:nvSpPr>
          <p:cNvPr id="5" name="TextBox 4">
            <a:extLst>
              <a:ext uri="{FF2B5EF4-FFF2-40B4-BE49-F238E27FC236}">
                <a16:creationId xmlns:a16="http://schemas.microsoft.com/office/drawing/2014/main" id="{83C18F72-1D6F-074A-76F8-DC7BF4D15146}"/>
              </a:ext>
            </a:extLst>
          </p:cNvPr>
          <p:cNvSpPr txBox="1"/>
          <p:nvPr/>
        </p:nvSpPr>
        <p:spPr>
          <a:xfrm>
            <a:off x="8086561" y="4914988"/>
            <a:ext cx="2307144" cy="23927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100">
                <a:latin typeface="Arial"/>
                <a:ea typeface="Arial"/>
                <a:cs typeface="Arial"/>
                <a:sym typeface="Arial"/>
              </a:defRPr>
            </a:lvl1pPr>
          </a:lstStyle>
          <a:p>
            <a:r>
              <a:t>Photo: Uganda RRT ATP, July 2022</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 name="Google Shape;308;p8"/>
          <p:cNvSpPr txBox="1">
            <a:spLocks noGrp="1"/>
          </p:cNvSpPr>
          <p:nvPr>
            <p:ph type="body" sz="quarter" idx="1"/>
          </p:nvPr>
        </p:nvSpPr>
        <p:spPr>
          <a:xfrm>
            <a:off x="1647778" y="1335073"/>
            <a:ext cx="8689800" cy="1870076"/>
          </a:xfrm>
          <a:prstGeom prst="rect">
            <a:avLst/>
          </a:prstGeom>
        </p:spPr>
        <p:txBody>
          <a:bodyPr lIns="0" tIns="0" rIns="0" bIns="0"/>
          <a:lstStyle>
            <a:lvl1pPr>
              <a:spcBef>
                <a:spcPts val="0"/>
              </a:spcBef>
              <a:defRPr sz="3200"/>
            </a:lvl1pPr>
          </a:lstStyle>
          <a:p>
            <a:r>
              <a:rPr lang="fr-FR" b="1" dirty="0"/>
              <a:t>2</a:t>
            </a:r>
            <a:r>
              <a:rPr b="1" dirty="0"/>
              <a:t>.</a:t>
            </a:r>
            <a:r>
              <a:rPr lang="fr-FR" b="1" dirty="0"/>
              <a:t>1</a:t>
            </a:r>
            <a:r>
              <a:rPr b="1" dirty="0"/>
              <a:t> Overview of the Rapid Response Teams Training </a:t>
            </a:r>
            <a:r>
              <a:rPr lang="fr-FR" b="1" dirty="0"/>
              <a:t>Programme</a:t>
            </a:r>
            <a:r>
              <a:rPr b="1" dirty="0"/>
              <a:t> (RRT </a:t>
            </a:r>
            <a:r>
              <a:rPr lang="fr-FR" b="1" dirty="0"/>
              <a:t>TP</a:t>
            </a:r>
            <a:r>
              <a:rPr b="1" dirty="0"/>
              <a:t>)</a:t>
            </a:r>
            <a:endParaRPr lang="en-US" b="1" dirty="0"/>
          </a:p>
          <a:p>
            <a:r>
              <a:rPr lang="en-US" b="1" dirty="0"/>
              <a:t>Introduction of the RRT ATP</a:t>
            </a:r>
          </a:p>
        </p:txBody>
      </p:sp>
      <p:sp>
        <p:nvSpPr>
          <p:cNvPr id="1044" name="TextBox 2"/>
          <p:cNvSpPr txBox="1"/>
          <p:nvPr/>
        </p:nvSpPr>
        <p:spPr>
          <a:xfrm>
            <a:off x="441724" y="501132"/>
            <a:ext cx="6004561" cy="789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t> </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0" name="Content Placeholder 2"/>
          <p:cNvSpPr txBox="1">
            <a:spLocks noGrp="1"/>
          </p:cNvSpPr>
          <p:nvPr>
            <p:ph type="body" sz="half" idx="1"/>
          </p:nvPr>
        </p:nvSpPr>
        <p:spPr>
          <a:xfrm>
            <a:off x="1237028" y="1218663"/>
            <a:ext cx="6849533" cy="5117711"/>
          </a:xfrm>
          <a:prstGeom prst="rect">
            <a:avLst/>
          </a:prstGeom>
        </p:spPr>
        <p:txBody>
          <a:bodyPr>
            <a:noAutofit/>
          </a:bodyPr>
          <a:lstStyle/>
          <a:p>
            <a:pPr defTabSz="269067">
              <a:lnSpc>
                <a:spcPct val="115000"/>
              </a:lnSpc>
              <a:spcBef>
                <a:spcPts val="0"/>
              </a:spcBef>
              <a:defRPr sz="1674">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Room/space:</a:t>
            </a:r>
          </a:p>
          <a:p>
            <a:pPr marL="285750" indent="-285750" defTabSz="269067">
              <a:lnSpc>
                <a:spcPct val="115000"/>
              </a:lnSpc>
              <a:spcBef>
                <a:spcPts val="0"/>
              </a:spcBef>
              <a:buClr>
                <a:srgbClr val="65A000"/>
              </a:buClr>
              <a:buFont typeface="Arial" panose="020B0604020202020204" pitchFamily="34" charset="0"/>
              <a:buChar char="•"/>
              <a:defRPr sz="1674"/>
            </a:pPr>
            <a:r>
              <a:rPr lang="hu-HU" sz="2000" err="1">
                <a:latin typeface="Source Sans Pro" panose="020B0503030403020204" pitchFamily="34" charset="0"/>
              </a:rPr>
              <a:t>Ideally</a:t>
            </a:r>
            <a:r>
              <a:rPr lang="hu-HU" sz="2000">
                <a:latin typeface="Source Sans Pro" panose="020B0503030403020204" pitchFamily="34" charset="0"/>
              </a:rPr>
              <a:t> </a:t>
            </a:r>
            <a:r>
              <a:rPr lang="hu-HU" sz="2000" err="1">
                <a:latin typeface="Source Sans Pro" panose="020B0503030403020204" pitchFamily="34" charset="0"/>
              </a:rPr>
              <a:t>outdoor</a:t>
            </a:r>
            <a:r>
              <a:rPr lang="hu-HU" sz="2000">
                <a:latin typeface="Source Sans Pro" panose="020B0503030403020204" pitchFamily="34" charset="0"/>
              </a:rPr>
              <a:t> </a:t>
            </a:r>
            <a:r>
              <a:rPr lang="hu-HU" sz="2000" err="1">
                <a:latin typeface="Source Sans Pro" panose="020B0503030403020204" pitchFamily="34" charset="0"/>
              </a:rPr>
              <a:t>space</a:t>
            </a:r>
            <a:endParaRPr lang="hu-HU" sz="2000">
              <a:latin typeface="Source Sans Pro" panose="020B0503030403020204" pitchFamily="34" charset="0"/>
            </a:endParaRPr>
          </a:p>
          <a:p>
            <a:pPr defTabSz="269067">
              <a:lnSpc>
                <a:spcPct val="115000"/>
              </a:lnSpc>
              <a:spcBef>
                <a:spcPts val="0"/>
              </a:spcBef>
              <a:defRPr sz="1674">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Material:</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Chlorine posters for both mild and strong chlorine, A3 format</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Scotch tape</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Flipchart and marker</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PPE items (heavy duty gloves, apron, medical mask, face shield or googles)</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Tablespoon, bucket with lid, chlorine powder and liquid bleach (the most common concentration available in the market)</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Stick for stirring </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Pen and paper/adhesive etiquette to label the bucket</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Bags for disinfection and destruction</a:t>
            </a:r>
          </a:p>
          <a:p>
            <a:pPr marL="285750" indent="-285750" defTabSz="269067">
              <a:lnSpc>
                <a:spcPct val="115000"/>
              </a:lnSpc>
              <a:spcBef>
                <a:spcPts val="0"/>
              </a:spcBef>
              <a:buClr>
                <a:srgbClr val="65A000"/>
              </a:buClr>
              <a:buFont typeface="Arial" panose="020B0604020202020204" pitchFamily="34" charset="0"/>
              <a:buChar char="•"/>
              <a:defRPr sz="1674"/>
            </a:pPr>
            <a:r>
              <a:rPr sz="2000">
                <a:latin typeface="Source Sans Pro" panose="020B0503030403020204" pitchFamily="34" charset="0"/>
              </a:rPr>
              <a:t>Water</a:t>
            </a:r>
          </a:p>
        </p:txBody>
      </p:sp>
      <p:pic>
        <p:nvPicPr>
          <p:cNvPr id="1333" name="Picture 3" descr="Picture 3"/>
          <p:cNvPicPr>
            <a:picLocks noChangeAspect="1"/>
          </p:cNvPicPr>
          <p:nvPr/>
        </p:nvPicPr>
        <p:blipFill>
          <a:blip r:embed="rId2"/>
          <a:srcRect l="14426" t="14301" r="15409" b="6467"/>
          <a:stretch>
            <a:fillRect/>
          </a:stretch>
        </p:blipFill>
        <p:spPr>
          <a:xfrm>
            <a:off x="8086561" y="2102126"/>
            <a:ext cx="3525055" cy="2653748"/>
          </a:xfrm>
          <a:prstGeom prst="rect">
            <a:avLst/>
          </a:prstGeom>
          <a:ln w="12700">
            <a:miter lim="400000"/>
          </a:ln>
        </p:spPr>
      </p:pic>
      <p:sp>
        <p:nvSpPr>
          <p:cNvPr id="1334" name="TextBox 4"/>
          <p:cNvSpPr txBox="1"/>
          <p:nvPr/>
        </p:nvSpPr>
        <p:spPr>
          <a:xfrm>
            <a:off x="8800936" y="4867363"/>
            <a:ext cx="2307144" cy="23927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100">
                <a:latin typeface="Arial"/>
                <a:ea typeface="Arial"/>
                <a:cs typeface="Arial"/>
                <a:sym typeface="Arial"/>
              </a:defRPr>
            </a:lvl1pPr>
          </a:lstStyle>
          <a:p>
            <a:r>
              <a:t>Photo: Uganda RRT ATP, July 2022</a:t>
            </a:r>
          </a:p>
        </p:txBody>
      </p:sp>
      <p:sp>
        <p:nvSpPr>
          <p:cNvPr id="4" name="Title 1">
            <a:extLst>
              <a:ext uri="{FF2B5EF4-FFF2-40B4-BE49-F238E27FC236}">
                <a16:creationId xmlns:a16="http://schemas.microsoft.com/office/drawing/2014/main" id="{F54D14B9-365D-72C1-CE09-0AA58DB65FCF}"/>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Logistic</a:t>
            </a:r>
            <a:r>
              <a:rPr lang="hu-HU" b="1"/>
              <a:t> </a:t>
            </a:r>
            <a:r>
              <a:rPr lang="hu-HU" b="1" err="1"/>
              <a:t>needs</a:t>
            </a:r>
            <a:endParaRPr lang="hu-HU" b="1"/>
          </a:p>
        </p:txBody>
      </p:sp>
      <p:sp>
        <p:nvSpPr>
          <p:cNvPr id="2" name="TextBox 7">
            <a:extLst>
              <a:ext uri="{FF2B5EF4-FFF2-40B4-BE49-F238E27FC236}">
                <a16:creationId xmlns:a16="http://schemas.microsoft.com/office/drawing/2014/main" id="{7A40A6D8-E77E-63EF-C51E-A15221DF137A}"/>
              </a:ext>
            </a:extLst>
          </p:cNvPr>
          <p:cNvSpPr txBox="1"/>
          <p:nvPr/>
        </p:nvSpPr>
        <p:spPr>
          <a:xfrm>
            <a:off x="321213" y="704205"/>
            <a:ext cx="6004560" cy="557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lnSpc>
                <a:spcPct val="115000"/>
              </a:lnSpc>
              <a:defRPr sz="2800">
                <a:solidFill>
                  <a:srgbClr val="C00000"/>
                </a:solidFill>
                <a:latin typeface="Source Sans Pro Bold"/>
                <a:ea typeface="Source Sans Pro Bold"/>
                <a:cs typeface="Source Sans Pro Bold"/>
                <a:sym typeface="Source Sans Pro Bold"/>
              </a:defRPr>
            </a:lvl1pPr>
          </a:lstStyle>
          <a:p>
            <a:r>
              <a:rPr lang="hu-HU" b="1" err="1"/>
              <a:t>Chlorine</a:t>
            </a:r>
            <a:r>
              <a:rPr lang="hu-HU" b="1"/>
              <a:t> </a:t>
            </a:r>
            <a:r>
              <a:rPr lang="hu-HU" b="1" err="1"/>
              <a:t>station</a:t>
            </a:r>
            <a:endParaRPr lang="hu-HU" b="1"/>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2" name="Content Placeholder 2"/>
          <p:cNvSpPr txBox="1">
            <a:spLocks noGrp="1"/>
          </p:cNvSpPr>
          <p:nvPr>
            <p:ph type="body" idx="1"/>
          </p:nvPr>
        </p:nvSpPr>
        <p:spPr>
          <a:xfrm>
            <a:off x="1584000" y="1296000"/>
            <a:ext cx="5449472" cy="4639323"/>
          </a:xfrm>
          <a:prstGeom prst="rect">
            <a:avLst/>
          </a:prstGeom>
        </p:spPr>
        <p:txBody>
          <a:bodyPr>
            <a:normAutofit/>
          </a:bodyPr>
          <a:lstStyle/>
          <a:p>
            <a:pPr>
              <a:lnSpc>
                <a:spcPct val="115000"/>
              </a:lnSpc>
              <a:spcBef>
                <a:spcPts val="0"/>
              </a:spcBef>
              <a:defRPr sz="2200">
                <a:solidFill>
                  <a:schemeClr val="accent6">
                    <a:lumOff val="-9568"/>
                  </a:schemeClr>
                </a:solidFill>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Room/space:</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A large room with 2 or 3 long tables and a few chairs</a:t>
            </a:r>
          </a:p>
          <a:p>
            <a:pPr>
              <a:lnSpc>
                <a:spcPct val="115000"/>
              </a:lnSpc>
              <a:spcBef>
                <a:spcPts val="0"/>
              </a:spcBef>
              <a:defRPr sz="2200">
                <a:solidFill>
                  <a:schemeClr val="accent6">
                    <a:lumOff val="-9568"/>
                  </a:schemeClr>
                </a:solidFill>
                <a:latin typeface="Source Sans Pro Bold"/>
                <a:ea typeface="Source Sans Pro Bold"/>
                <a:cs typeface="Source Sans Pro Bold"/>
                <a:sym typeface="Source Sans Pro Bold"/>
              </a:defRPr>
            </a:pPr>
            <a:r>
              <a:rPr sz="2000" b="1">
                <a:solidFill>
                  <a:srgbClr val="65A000"/>
                </a:solidFill>
                <a:latin typeface="Source Sans Pro" panose="020B0503030403020204" pitchFamily="34" charset="0"/>
              </a:rPr>
              <a:t>Material:</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PPE posters, A0 or A1 format</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Scotch tape</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PPE items (enhanced PPE, see full list in                                    RRT_ATP_material_equipmen_checklist)</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Alcohol-based had rub</a:t>
            </a:r>
          </a:p>
          <a:p>
            <a:pPr marL="342900" indent="-342900">
              <a:lnSpc>
                <a:spcPct val="115000"/>
              </a:lnSpc>
              <a:spcBef>
                <a:spcPts val="0"/>
              </a:spcBef>
              <a:buClr>
                <a:srgbClr val="65A000"/>
              </a:buClr>
              <a:buFont typeface="Arial" panose="020B0604020202020204" pitchFamily="34" charset="0"/>
              <a:buChar char="•"/>
              <a:defRPr sz="2200"/>
            </a:pPr>
            <a:r>
              <a:rPr sz="2000">
                <a:latin typeface="Source Sans Pro" panose="020B0503030403020204" pitchFamily="34" charset="0"/>
              </a:rPr>
              <a:t>Bags for disinfection and destruction</a:t>
            </a:r>
          </a:p>
        </p:txBody>
      </p:sp>
      <p:pic>
        <p:nvPicPr>
          <p:cNvPr id="1325" name="Picture 6" descr="Picture 6"/>
          <p:cNvPicPr>
            <a:picLocks noChangeAspect="1"/>
          </p:cNvPicPr>
          <p:nvPr/>
        </p:nvPicPr>
        <p:blipFill>
          <a:blip r:embed="rId2"/>
          <a:srcRect l="18264" t="14301" r="14753" b="14301"/>
          <a:stretch>
            <a:fillRect/>
          </a:stretch>
        </p:blipFill>
        <p:spPr>
          <a:xfrm>
            <a:off x="7301601" y="2160000"/>
            <a:ext cx="3748861" cy="2664000"/>
          </a:xfrm>
          <a:prstGeom prst="rect">
            <a:avLst/>
          </a:prstGeom>
          <a:ln w="12700">
            <a:miter lim="400000"/>
          </a:ln>
        </p:spPr>
      </p:pic>
      <p:sp>
        <p:nvSpPr>
          <p:cNvPr id="1327" name="TextBox 7"/>
          <p:cNvSpPr txBox="1"/>
          <p:nvPr/>
        </p:nvSpPr>
        <p:spPr>
          <a:xfrm>
            <a:off x="321213" y="704205"/>
            <a:ext cx="6004560" cy="557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lnSpc>
                <a:spcPct val="115000"/>
              </a:lnSpc>
              <a:defRPr sz="2800">
                <a:solidFill>
                  <a:srgbClr val="C00000"/>
                </a:solidFill>
                <a:latin typeface="Source Sans Pro Bold"/>
                <a:ea typeface="Source Sans Pro Bold"/>
                <a:cs typeface="Source Sans Pro Bold"/>
                <a:sym typeface="Source Sans Pro Bold"/>
              </a:defRPr>
            </a:lvl1pPr>
          </a:lstStyle>
          <a:p>
            <a:r>
              <a:rPr b="1"/>
              <a:t>PPE station</a:t>
            </a:r>
            <a:endParaRPr lang="en-US" b="1"/>
          </a:p>
        </p:txBody>
      </p:sp>
      <p:sp>
        <p:nvSpPr>
          <p:cNvPr id="2" name="Title 1">
            <a:extLst>
              <a:ext uri="{FF2B5EF4-FFF2-40B4-BE49-F238E27FC236}">
                <a16:creationId xmlns:a16="http://schemas.microsoft.com/office/drawing/2014/main" id="{964D22AB-D78F-3CF5-56EF-F39631C1575D}"/>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Logistic</a:t>
            </a:r>
            <a:r>
              <a:rPr lang="hu-HU" b="1"/>
              <a:t> </a:t>
            </a:r>
            <a:r>
              <a:rPr lang="hu-HU" b="1" err="1"/>
              <a:t>needs</a:t>
            </a:r>
            <a:endParaRPr lang="hu-HU" b="1"/>
          </a:p>
        </p:txBody>
      </p:sp>
      <p:sp>
        <p:nvSpPr>
          <p:cNvPr id="3" name="TextBox 4">
            <a:extLst>
              <a:ext uri="{FF2B5EF4-FFF2-40B4-BE49-F238E27FC236}">
                <a16:creationId xmlns:a16="http://schemas.microsoft.com/office/drawing/2014/main" id="{EC7D25B7-10DB-5058-C302-9FEFA65F6CA0}"/>
              </a:ext>
            </a:extLst>
          </p:cNvPr>
          <p:cNvSpPr txBox="1"/>
          <p:nvPr/>
        </p:nvSpPr>
        <p:spPr>
          <a:xfrm>
            <a:off x="8086561" y="4914988"/>
            <a:ext cx="2307144" cy="23927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100">
                <a:latin typeface="Arial"/>
                <a:ea typeface="Arial"/>
                <a:cs typeface="Arial"/>
                <a:sym typeface="Arial"/>
              </a:defRPr>
            </a:lvl1pPr>
          </a:lstStyle>
          <a:p>
            <a:r>
              <a:t>Photo: Uganda RRT ATP, July 2022</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3" name="Google Shape;308;p8"/>
          <p:cNvSpPr txBox="1">
            <a:spLocks noGrp="1"/>
          </p:cNvSpPr>
          <p:nvPr>
            <p:ph type="body" sz="quarter" idx="1"/>
          </p:nvPr>
        </p:nvSpPr>
        <p:spPr>
          <a:xfrm>
            <a:off x="2104679" y="1558925"/>
            <a:ext cx="7905293" cy="1870075"/>
          </a:xfrm>
          <a:prstGeom prst="rect">
            <a:avLst/>
          </a:prstGeom>
        </p:spPr>
        <p:txBody>
          <a:bodyPr lIns="0" tIns="0" rIns="0" bIns="0"/>
          <a:lstStyle>
            <a:lvl1pPr>
              <a:spcBef>
                <a:spcPts val="0"/>
              </a:spcBef>
              <a:defRPr sz="3200"/>
            </a:lvl1pPr>
          </a:lstStyle>
          <a:p>
            <a:r>
              <a:rPr lang="fr-FR" b="1" dirty="0"/>
              <a:t>2</a:t>
            </a:r>
            <a:r>
              <a:rPr b="1" dirty="0"/>
              <a:t>.</a:t>
            </a:r>
            <a:r>
              <a:rPr lang="fr-FR" b="1" dirty="0"/>
              <a:t>3</a:t>
            </a:r>
            <a:r>
              <a:rPr b="1" dirty="0"/>
              <a:t> </a:t>
            </a:r>
            <a:r>
              <a:rPr lang="fr-FR" b="1" dirty="0"/>
              <a:t>Key r</a:t>
            </a:r>
            <a:r>
              <a:rPr b="1" dirty="0" err="1"/>
              <a:t>oles</a:t>
            </a:r>
            <a:r>
              <a:rPr b="1" dirty="0"/>
              <a:t> in the Rapid Response Teams Advanced Training </a:t>
            </a:r>
            <a:r>
              <a:rPr lang="fr-FR" b="1" dirty="0"/>
              <a:t>Package</a:t>
            </a:r>
            <a:r>
              <a:rPr b="1" dirty="0"/>
              <a:t> (RRT ATP) facilitation team</a:t>
            </a:r>
            <a:endParaRPr lang="en-US" b="1" dirty="0"/>
          </a:p>
        </p:txBody>
      </p:sp>
      <p:sp>
        <p:nvSpPr>
          <p:cNvPr id="1345" name="TextBox 2"/>
          <p:cNvSpPr txBox="1"/>
          <p:nvPr/>
        </p:nvSpPr>
        <p:spPr>
          <a:xfrm>
            <a:off x="444306" y="623464"/>
            <a:ext cx="6004561" cy="789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t> </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Google Shape;307;p8"/>
          <p:cNvSpPr txBox="1">
            <a:spLocks noGrp="1"/>
          </p:cNvSpPr>
          <p:nvPr>
            <p:ph type="title"/>
          </p:nvPr>
        </p:nvSpPr>
        <p:spPr>
          <a:xfrm>
            <a:off x="388934" y="15346"/>
            <a:ext cx="3264196" cy="1932378"/>
          </a:xfrm>
          <a:prstGeom prst="rect">
            <a:avLst/>
          </a:prstGeom>
        </p:spPr>
        <p:txBody>
          <a:bodyPr lIns="0" tIns="0" rIns="0" bIns="0"/>
          <a:lstStyle/>
          <a:p>
            <a:r>
              <a:rPr b="1"/>
              <a:t>Learning objectives</a:t>
            </a:r>
            <a:endParaRPr lang="en-US" b="1"/>
          </a:p>
        </p:txBody>
      </p:sp>
      <p:sp>
        <p:nvSpPr>
          <p:cNvPr id="1351" name="Content Placeholder 1"/>
          <p:cNvSpPr txBox="1"/>
          <p:nvPr/>
        </p:nvSpPr>
        <p:spPr>
          <a:xfrm>
            <a:off x="4443214" y="2356367"/>
            <a:ext cx="6744075" cy="23724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8000" indent="-288000">
              <a:spcBef>
                <a:spcPts val="600"/>
              </a:spcBef>
              <a:buClr>
                <a:srgbClr val="65A000"/>
              </a:buClr>
              <a:buSzPct val="100000"/>
              <a:buFont typeface="Arial"/>
              <a:buChar char="•"/>
              <a:defRPr sz="2400">
                <a:latin typeface="Source Sans Pro Regular"/>
                <a:ea typeface="Source Sans Pro Regular"/>
                <a:cs typeface="Source Sans Pro Regular"/>
                <a:sym typeface="Source Sans Pro Regular"/>
              </a:defRPr>
            </a:pPr>
            <a:r>
              <a:t>List and explain the key roles for a Rapid Response Teams  Advanced Training Package (RRT ATP) facilitation team</a:t>
            </a:r>
            <a:endParaRPr>
              <a:solidFill>
                <a:srgbClr val="10253F"/>
              </a:solidFill>
              <a:latin typeface="Arial"/>
              <a:ea typeface="Arial"/>
              <a:cs typeface="Arial"/>
              <a:sym typeface="Arial"/>
            </a:endParaRPr>
          </a:p>
          <a:p>
            <a:pPr marL="288000" indent="-288000">
              <a:spcBef>
                <a:spcPts val="600"/>
              </a:spcBef>
              <a:buClr>
                <a:srgbClr val="65A000"/>
              </a:buClr>
              <a:buSzPct val="100000"/>
              <a:buFont typeface="Arial"/>
              <a:buChar char="•"/>
              <a:defRPr sz="2400">
                <a:latin typeface="Source Sans Pro Regular"/>
                <a:ea typeface="Source Sans Pro Regular"/>
                <a:cs typeface="Source Sans Pro Regular"/>
                <a:sym typeface="Source Sans Pro Regular"/>
              </a:defRPr>
            </a:pPr>
            <a:r>
              <a:t>Describe the areas of expertise needed in a Rapid Response Teams  Advanced Training Package (RRT ATP) facilitation team</a:t>
            </a:r>
          </a:p>
        </p:txBody>
      </p:sp>
      <p:sp>
        <p:nvSpPr>
          <p:cNvPr id="1352" name="TextBox 4"/>
          <p:cNvSpPr txBox="1"/>
          <p:nvPr/>
        </p:nvSpPr>
        <p:spPr>
          <a:xfrm>
            <a:off x="4336365" y="1526276"/>
            <a:ext cx="7809915"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800">
                <a:solidFill>
                  <a:srgbClr val="C00000"/>
                </a:solidFill>
                <a:latin typeface="Source Sans Pro Bold"/>
                <a:ea typeface="Source Sans Pro Bold"/>
                <a:cs typeface="Source Sans Pro Bold"/>
                <a:sym typeface="Source Sans Pro Bold"/>
              </a:defRPr>
            </a:lvl1pPr>
          </a:lstStyle>
          <a:p>
            <a:r>
              <a:rPr sz="2400">
                <a:solidFill>
                  <a:srgbClr val="000000"/>
                </a:solidFill>
                <a:latin typeface="Source Sans Pro Regular"/>
                <a:sym typeface="Calibri"/>
              </a:rPr>
              <a:t>At the end of this session, you should be able to: </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6" name="Rectangle 2"/>
          <p:cNvSpPr txBox="1">
            <a:spLocks noGrp="1"/>
          </p:cNvSpPr>
          <p:nvPr>
            <p:ph type="title"/>
          </p:nvPr>
        </p:nvSpPr>
        <p:spPr>
          <a:xfrm>
            <a:off x="333577" y="243298"/>
            <a:ext cx="3264196" cy="1932378"/>
          </a:xfrm>
          <a:prstGeom prst="rect">
            <a:avLst/>
          </a:prstGeom>
        </p:spPr>
        <p:txBody>
          <a:bodyPr lIns="45719" tIns="45720" rIns="45719" bIns="45720" anchor="ctr">
            <a:normAutofit/>
          </a:bodyPr>
          <a:lstStyle/>
          <a:p>
            <a:r>
              <a:rPr b="1"/>
              <a:t>Outline</a:t>
            </a:r>
            <a:endParaRPr lang="en-US" b="1"/>
          </a:p>
        </p:txBody>
      </p:sp>
      <p:sp>
        <p:nvSpPr>
          <p:cNvPr id="1357" name="Content Placeholder 1"/>
          <p:cNvSpPr txBox="1">
            <a:spLocks noGrp="1"/>
          </p:cNvSpPr>
          <p:nvPr>
            <p:ph type="body" idx="1"/>
          </p:nvPr>
        </p:nvSpPr>
        <p:spPr>
          <a:xfrm>
            <a:off x="4532593" y="500938"/>
            <a:ext cx="7529514" cy="5546726"/>
          </a:xfrm>
          <a:prstGeom prst="rect">
            <a:avLst/>
          </a:prstGeom>
        </p:spPr>
        <p:txBody>
          <a:bodyPr/>
          <a:lstStyle/>
          <a:p>
            <a:pPr marL="288000" indent="-288000">
              <a:buClr>
                <a:schemeClr val="accent6"/>
              </a:buClr>
              <a:buSzPct val="100000"/>
              <a:buAutoNum type="arabicPeriod"/>
            </a:pPr>
            <a:r>
              <a:t>Key roles for RRT ATP facilitation team</a:t>
            </a:r>
          </a:p>
          <a:p>
            <a:pPr marL="288000" indent="-288000">
              <a:buClr>
                <a:schemeClr val="accent6"/>
              </a:buClr>
              <a:buSzPct val="100000"/>
              <a:buAutoNum type="arabicPeriod"/>
            </a:pPr>
            <a:endParaRPr/>
          </a:p>
          <a:p>
            <a:pPr marL="288000" indent="-288000">
              <a:buClr>
                <a:schemeClr val="accent6"/>
              </a:buClr>
              <a:buSzPct val="100000"/>
              <a:buAutoNum type="arabicPeriod" startAt="2"/>
            </a:pPr>
            <a:r>
              <a:t>Key roles for the RRT ATP facilitation team – Skills drill</a:t>
            </a:r>
          </a:p>
        </p:txBody>
      </p:sp>
      <p:sp>
        <p:nvSpPr>
          <p:cNvPr id="1359" name="Rounded Rectangle 3"/>
          <p:cNvSpPr/>
          <p:nvPr/>
        </p:nvSpPr>
        <p:spPr>
          <a:xfrm rot="10800000" flipH="1">
            <a:off x="4498728" y="3187384"/>
            <a:ext cx="5508000"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2" name="Rounded Rectangle 3">
            <a:extLst>
              <a:ext uri="{FF2B5EF4-FFF2-40B4-BE49-F238E27FC236}">
                <a16:creationId xmlns:a16="http://schemas.microsoft.com/office/drawing/2014/main" id="{7067B35A-DCA9-E1B5-15CC-3426F43A48BF}"/>
              </a:ext>
            </a:extLst>
          </p:cNvPr>
          <p:cNvSpPr/>
          <p:nvPr/>
        </p:nvSpPr>
        <p:spPr>
          <a:xfrm rot="10800000" flipH="1">
            <a:off x="4498728" y="3896344"/>
            <a:ext cx="5508000"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4" name="Content Placeholder 1"/>
          <p:cNvSpPr txBox="1">
            <a:spLocks noGrp="1"/>
          </p:cNvSpPr>
          <p:nvPr>
            <p:ph type="body" sz="quarter" idx="1"/>
          </p:nvPr>
        </p:nvSpPr>
        <p:spPr>
          <a:xfrm>
            <a:off x="2518539" y="1131193"/>
            <a:ext cx="7326512" cy="2047247"/>
          </a:xfrm>
          <a:prstGeom prst="rect">
            <a:avLst/>
          </a:prstGeom>
        </p:spPr>
        <p:txBody>
          <a:bodyPr lIns="45719" tIns="45720" rIns="45719" bIns="45720" anchor="ctr">
            <a:noAutofit/>
          </a:bodyPr>
          <a:lstStyle/>
          <a:p>
            <a:pPr defTabSz="211203">
              <a:lnSpc>
                <a:spcPct val="72000"/>
              </a:lnSpc>
              <a:spcBef>
                <a:spcPts val="200"/>
              </a:spcBef>
              <a:defRPr sz="3066"/>
            </a:pPr>
            <a:endParaRPr/>
          </a:p>
          <a:p>
            <a:pPr defTabSz="211203">
              <a:lnSpc>
                <a:spcPct val="72000"/>
              </a:lnSpc>
              <a:spcBef>
                <a:spcPts val="200"/>
              </a:spcBef>
              <a:defRPr sz="3066"/>
            </a:pPr>
            <a:endParaRPr/>
          </a:p>
          <a:p>
            <a:pPr defTabSz="211203">
              <a:lnSpc>
                <a:spcPct val="72000"/>
              </a:lnSpc>
              <a:spcBef>
                <a:spcPts val="200"/>
              </a:spcBef>
              <a:defRPr sz="3066"/>
            </a:pPr>
            <a:endParaRPr/>
          </a:p>
          <a:p>
            <a:pPr defTabSz="211203">
              <a:lnSpc>
                <a:spcPct val="100000"/>
              </a:lnSpc>
              <a:spcBef>
                <a:spcPts val="200"/>
              </a:spcBef>
              <a:defRPr sz="3066"/>
            </a:pPr>
            <a:r>
              <a:rPr sz="3050" b="1"/>
              <a:t>Which roles will be needed in your future RRT ATP facilitation team?</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9" name="Rectangle 2"/>
          <p:cNvSpPr txBox="1">
            <a:spLocks noGrp="1"/>
          </p:cNvSpPr>
          <p:nvPr>
            <p:ph type="title"/>
          </p:nvPr>
        </p:nvSpPr>
        <p:spPr>
          <a:xfrm>
            <a:off x="349189" y="120942"/>
            <a:ext cx="3127728" cy="1415419"/>
          </a:xfrm>
          <a:prstGeom prst="rect">
            <a:avLst/>
          </a:prstGeom>
        </p:spPr>
        <p:txBody>
          <a:bodyPr lIns="45719" tIns="45720" rIns="45719" bIns="45720" anchor="ctr">
            <a:normAutofit/>
          </a:bodyPr>
          <a:lstStyle>
            <a:lvl1pPr defTabSz="269067">
              <a:defRPr sz="2976"/>
            </a:lvl1pPr>
          </a:lstStyle>
          <a:p>
            <a:r>
              <a:rPr sz="3200" b="1"/>
              <a:t>Key roles for RRT ATP facilitation team</a:t>
            </a:r>
            <a:endParaRPr lang="en-US" sz="3200" b="1"/>
          </a:p>
        </p:txBody>
      </p:sp>
      <p:sp>
        <p:nvSpPr>
          <p:cNvPr id="1370" name="Content Placeholder 1"/>
          <p:cNvSpPr txBox="1">
            <a:spLocks noGrp="1"/>
          </p:cNvSpPr>
          <p:nvPr>
            <p:ph type="body" idx="1"/>
          </p:nvPr>
        </p:nvSpPr>
        <p:spPr>
          <a:xfrm>
            <a:off x="4273551" y="842965"/>
            <a:ext cx="6552493" cy="5546726"/>
          </a:xfrm>
          <a:prstGeom prst="rect">
            <a:avLst/>
          </a:prstGeom>
        </p:spPr>
        <p:txBody>
          <a:bodyPr lIns="45719" tIns="45720" rIns="45719" bIns="45720" anchor="ctr">
            <a:normAutofit/>
          </a:bodyPr>
          <a:lstStyle/>
          <a:p>
            <a:pPr marL="342900" indent="-342900">
              <a:buClr>
                <a:srgbClr val="65A000"/>
              </a:buClr>
              <a:buSzPct val="100000"/>
              <a:buFont typeface="Arial"/>
              <a:buChar char="•"/>
            </a:pPr>
            <a:r>
              <a:rPr sz="2800"/>
              <a:t>Training coordinator/director </a:t>
            </a:r>
            <a:endParaRPr lang="en-US" sz="2800"/>
          </a:p>
          <a:p>
            <a:pPr marL="342900" indent="-342900">
              <a:buClr>
                <a:srgbClr val="65A000"/>
              </a:buClr>
              <a:buSzPct val="100000"/>
              <a:buFont typeface="Arial"/>
              <a:buChar char="•"/>
            </a:pPr>
            <a:r>
              <a:rPr sz="2800"/>
              <a:t>Exercise Controller (usually the training coordinator)</a:t>
            </a:r>
          </a:p>
          <a:p>
            <a:pPr marL="342900" indent="-342900">
              <a:buClr>
                <a:srgbClr val="65A000"/>
              </a:buClr>
              <a:buSzPct val="100000"/>
              <a:buFont typeface="Arial"/>
              <a:buChar char="•"/>
            </a:pPr>
            <a:r>
              <a:rPr sz="2800"/>
              <a:t>Subject Matter Experts</a:t>
            </a:r>
          </a:p>
          <a:p>
            <a:pPr marL="342900" indent="-342900">
              <a:buClr>
                <a:srgbClr val="65A000"/>
              </a:buClr>
              <a:buSzPct val="100000"/>
              <a:buFont typeface="Arial"/>
              <a:buChar char="•"/>
            </a:pPr>
            <a:r>
              <a:rPr sz="2800"/>
              <a:t>Logistics Assistant</a:t>
            </a:r>
          </a:p>
          <a:p>
            <a:pPr marL="342900" indent="-342900">
              <a:buClr>
                <a:srgbClr val="65A000"/>
              </a:buClr>
              <a:buSzPct val="100000"/>
              <a:buFont typeface="Arial"/>
              <a:buChar char="•"/>
            </a:pPr>
            <a:r>
              <a:rPr sz="2800"/>
              <a:t>Administrative Assistant</a:t>
            </a:r>
          </a:p>
          <a:p>
            <a:pPr marL="342900" indent="-342900">
              <a:buClr>
                <a:srgbClr val="65A000"/>
              </a:buClr>
              <a:buSzPct val="100000"/>
              <a:buFont typeface="Arial"/>
              <a:buChar char="•"/>
            </a:pPr>
            <a:r>
              <a:rPr sz="2800"/>
              <a:t>Team coach</a:t>
            </a:r>
          </a:p>
          <a:p>
            <a:pPr marL="342900" indent="-342900">
              <a:buClr>
                <a:srgbClr val="65A000"/>
              </a:buClr>
              <a:buSzPct val="100000"/>
              <a:buFont typeface="Arial"/>
              <a:buChar char="•"/>
            </a:pPr>
            <a:r>
              <a:rPr sz="2800"/>
              <a:t>Team evaluators</a:t>
            </a:r>
          </a:p>
          <a:p>
            <a:pPr marL="342900" indent="-342900">
              <a:buClr>
                <a:srgbClr val="65A000"/>
              </a:buClr>
              <a:buSzPct val="100000"/>
              <a:buFont typeface="Arial"/>
              <a:buChar char="•"/>
            </a:pPr>
            <a:r>
              <a:rPr sz="2800"/>
              <a:t>Role players</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3" name="Content Placeholder 1"/>
          <p:cNvSpPr txBox="1">
            <a:spLocks noGrp="1"/>
          </p:cNvSpPr>
          <p:nvPr>
            <p:ph type="body" idx="1"/>
          </p:nvPr>
        </p:nvSpPr>
        <p:spPr>
          <a:xfrm>
            <a:off x="1188000" y="900000"/>
            <a:ext cx="9776178" cy="4654071"/>
          </a:xfrm>
          <a:prstGeom prst="rect">
            <a:avLst/>
          </a:prstGeom>
        </p:spPr>
        <p:txBody>
          <a:bodyPr>
            <a:noAutofit/>
          </a:bodyPr>
          <a:lstStyle/>
          <a:p>
            <a:pPr>
              <a:defRPr>
                <a:solidFill>
                  <a:srgbClr val="0070C0"/>
                </a:solidFill>
                <a:latin typeface="Source Sans Pro Bold"/>
                <a:ea typeface="Source Sans Pro Bold"/>
                <a:cs typeface="Source Sans Pro Bold"/>
                <a:sym typeface="Source Sans Pro Bold"/>
              </a:defRPr>
            </a:pPr>
            <a:r>
              <a:rPr b="1">
                <a:solidFill>
                  <a:schemeClr val="accent6">
                    <a:lumOff val="-9568"/>
                  </a:schemeClr>
                </a:solidFill>
              </a:rPr>
              <a:t>Training coordinator/director (TC)</a:t>
            </a:r>
            <a:r>
              <a:rPr b="1"/>
              <a:t> </a:t>
            </a:r>
            <a:endParaRPr lang="hu-HU" b="1"/>
          </a:p>
          <a:p>
            <a:pPr>
              <a:defRPr>
                <a:solidFill>
                  <a:srgbClr val="0070C0"/>
                </a:solidFill>
                <a:latin typeface="Source Sans Pro Bold"/>
                <a:ea typeface="Source Sans Pro Bold"/>
                <a:cs typeface="Source Sans Pro Bold"/>
                <a:sym typeface="Source Sans Pro Bold"/>
              </a:defRPr>
            </a:pPr>
            <a:r>
              <a:rPr sz="2200">
                <a:solidFill>
                  <a:srgbClr val="000000"/>
                </a:solidFill>
                <a:sym typeface="Source Sans Pro Regular"/>
              </a:rPr>
              <a:t>is responsible to lead the overall implementation of the training. TC’s main tasks will be to: </a:t>
            </a:r>
          </a:p>
          <a:p>
            <a:endParaRPr sz="2200">
              <a:solidFill>
                <a:srgbClr val="000000"/>
              </a:solidFill>
              <a:sym typeface="Source Sans Pro Regular"/>
            </a:endParaRPr>
          </a:p>
          <a:p>
            <a:pPr marL="216000" indent="-216000">
              <a:buClr>
                <a:srgbClr val="65A000"/>
              </a:buClr>
              <a:buSzPct val="100000"/>
              <a:buChar char="•"/>
            </a:pPr>
            <a:r>
              <a:rPr sz="2200"/>
              <a:t>Ensure communication with and within the facilitation team (meetings, discussions, e-mails). </a:t>
            </a:r>
          </a:p>
          <a:p>
            <a:pPr marL="216000" indent="-216000">
              <a:buClr>
                <a:srgbClr val="65A000"/>
              </a:buClr>
              <a:buSzPct val="100000"/>
              <a:buChar char="•"/>
            </a:pPr>
            <a:r>
              <a:rPr sz="2200"/>
              <a:t>Ensure communication with participants throughout the training (updates, changes, sharing of learning materials, etc.)</a:t>
            </a:r>
          </a:p>
          <a:p>
            <a:pPr marL="216000" indent="-216000">
              <a:buClr>
                <a:srgbClr val="65A000"/>
              </a:buClr>
              <a:buSzPct val="100000"/>
              <a:buChar char="•"/>
            </a:pPr>
            <a:r>
              <a:rPr sz="2200"/>
              <a:t>Ensure that all the aspects of the course (pedagogical, administrative, and logistic) are properly implemented. </a:t>
            </a:r>
          </a:p>
        </p:txBody>
      </p:sp>
      <p:sp>
        <p:nvSpPr>
          <p:cNvPr id="2" name="Title 1">
            <a:extLst>
              <a:ext uri="{FF2B5EF4-FFF2-40B4-BE49-F238E27FC236}">
                <a16:creationId xmlns:a16="http://schemas.microsoft.com/office/drawing/2014/main" id="{6172D3CA-D60B-7111-5F0F-E32B08D7B437}"/>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1373">
                                            <p:txEl>
                                              <p:pRg st="3" end="3"/>
                                            </p:txEl>
                                          </p:spTgt>
                                        </p:tgtEl>
                                        <p:attrNameLst>
                                          <p:attrName>style.visibility</p:attrName>
                                        </p:attrNameLst>
                                      </p:cBhvr>
                                      <p:to>
                                        <p:strVal val="visible"/>
                                      </p:to>
                                    </p:set>
                                    <p:anim calcmode="lin" valueType="num">
                                      <p:cBhvr>
                                        <p:cTn id="7" dur="1000" fill="hold"/>
                                        <p:tgtEl>
                                          <p:spTgt spid="1373">
                                            <p:txEl>
                                              <p:pRg st="3" end="3"/>
                                            </p:txEl>
                                          </p:spTgt>
                                        </p:tgtEl>
                                        <p:attrNameLst>
                                          <p:attrName>ppt_x</p:attrName>
                                        </p:attrNameLst>
                                      </p:cBhvr>
                                      <p:tavLst>
                                        <p:tav tm="0">
                                          <p:val>
                                            <p:strVal val="#ppt_x"/>
                                          </p:val>
                                        </p:tav>
                                        <p:tav tm="100000">
                                          <p:val>
                                            <p:strVal val="#ppt_x"/>
                                          </p:val>
                                        </p:tav>
                                      </p:tavLst>
                                    </p:anim>
                                    <p:anim calcmode="lin" valueType="num">
                                      <p:cBhvr>
                                        <p:cTn id="8" dur="1000" fill="hold"/>
                                        <p:tgtEl>
                                          <p:spTgt spid="1373">
                                            <p:txEl>
                                              <p:pRg st="3" end="3"/>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iterate>
                                    <p:tmAbs val="0"/>
                                  </p:iterate>
                                  <p:childTnLst>
                                    <p:set>
                                      <p:cBhvr>
                                        <p:cTn id="11" fill="hold"/>
                                        <p:tgtEl>
                                          <p:spTgt spid="1373">
                                            <p:txEl>
                                              <p:pRg st="4" end="4"/>
                                            </p:txEl>
                                          </p:spTgt>
                                        </p:tgtEl>
                                        <p:attrNameLst>
                                          <p:attrName>style.visibility</p:attrName>
                                        </p:attrNameLst>
                                      </p:cBhvr>
                                      <p:to>
                                        <p:strVal val="visible"/>
                                      </p:to>
                                    </p:set>
                                    <p:anim calcmode="lin" valueType="num">
                                      <p:cBhvr>
                                        <p:cTn id="12" dur="1000" fill="hold"/>
                                        <p:tgtEl>
                                          <p:spTgt spid="1373">
                                            <p:txEl>
                                              <p:pRg st="4" end="4"/>
                                            </p:txEl>
                                          </p:spTgt>
                                        </p:tgtEl>
                                        <p:attrNameLst>
                                          <p:attrName>ppt_x</p:attrName>
                                        </p:attrNameLst>
                                      </p:cBhvr>
                                      <p:tavLst>
                                        <p:tav tm="0">
                                          <p:val>
                                            <p:strVal val="#ppt_x"/>
                                          </p:val>
                                        </p:tav>
                                        <p:tav tm="100000">
                                          <p:val>
                                            <p:strVal val="#ppt_x"/>
                                          </p:val>
                                        </p:tav>
                                      </p:tavLst>
                                    </p:anim>
                                    <p:anim calcmode="lin" valueType="num">
                                      <p:cBhvr>
                                        <p:cTn id="13" dur="1000" fill="hold"/>
                                        <p:tgtEl>
                                          <p:spTgt spid="1373">
                                            <p:txEl>
                                              <p:pRg st="4" end="4"/>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iterate>
                                    <p:tmAbs val="0"/>
                                  </p:iterate>
                                  <p:childTnLst>
                                    <p:set>
                                      <p:cBhvr>
                                        <p:cTn id="16" fill="hold"/>
                                        <p:tgtEl>
                                          <p:spTgt spid="1373">
                                            <p:txEl>
                                              <p:pRg st="5" end="5"/>
                                            </p:txEl>
                                          </p:spTgt>
                                        </p:tgtEl>
                                        <p:attrNameLst>
                                          <p:attrName>style.visibility</p:attrName>
                                        </p:attrNameLst>
                                      </p:cBhvr>
                                      <p:to>
                                        <p:strVal val="visible"/>
                                      </p:to>
                                    </p:set>
                                    <p:anim calcmode="lin" valueType="num">
                                      <p:cBhvr>
                                        <p:cTn id="17" dur="1000" fill="hold"/>
                                        <p:tgtEl>
                                          <p:spTgt spid="1373">
                                            <p:txEl>
                                              <p:pRg st="5" end="5"/>
                                            </p:txEl>
                                          </p:spTgt>
                                        </p:tgtEl>
                                        <p:attrNameLst>
                                          <p:attrName>ppt_x</p:attrName>
                                        </p:attrNameLst>
                                      </p:cBhvr>
                                      <p:tavLst>
                                        <p:tav tm="0">
                                          <p:val>
                                            <p:strVal val="#ppt_x"/>
                                          </p:val>
                                        </p:tav>
                                        <p:tav tm="100000">
                                          <p:val>
                                            <p:strVal val="#ppt_x"/>
                                          </p:val>
                                        </p:tav>
                                      </p:tavLst>
                                    </p:anim>
                                    <p:anim calcmode="lin" valueType="num">
                                      <p:cBhvr>
                                        <p:cTn id="18" dur="1000" fill="hold"/>
                                        <p:tgtEl>
                                          <p:spTgt spid="137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3" grpId="0" build="p" bldLvl="5"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a:extLst>
              <a:ext uri="{FF2B5EF4-FFF2-40B4-BE49-F238E27FC236}">
                <a16:creationId xmlns:a16="http://schemas.microsoft.com/office/drawing/2014/main" id="{A942ECE9-C0F8-1F17-0200-311CAF724E26}"/>
              </a:ext>
            </a:extLst>
          </p:cNvPr>
          <p:cNvSpPr txBox="1"/>
          <p:nvPr/>
        </p:nvSpPr>
        <p:spPr>
          <a:xfrm>
            <a:off x="1188000" y="900000"/>
            <a:ext cx="9715352" cy="4704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74854">
              <a:lnSpc>
                <a:spcPct val="90000"/>
              </a:lnSpc>
              <a:spcBef>
                <a:spcPts val="300"/>
              </a:spcBef>
              <a:defRPr sz="2280">
                <a:solidFill>
                  <a:srgbClr val="0070C0"/>
                </a:solidFill>
                <a:latin typeface="Source Sans Pro Bold"/>
                <a:ea typeface="Source Sans Pro Bold"/>
                <a:cs typeface="Source Sans Pro Bold"/>
                <a:sym typeface="Source Sans Pro Bold"/>
              </a:defRPr>
            </a:pPr>
            <a:r>
              <a:rPr lang="en-US" sz="2400" b="1">
                <a:solidFill>
                  <a:schemeClr val="accent6">
                    <a:lumOff val="-9568"/>
                  </a:schemeClr>
                </a:solidFill>
              </a:rPr>
              <a:t>Exercise controller (EC)</a:t>
            </a:r>
            <a:r>
              <a:rPr lang="en-US" sz="2400" b="1"/>
              <a:t> </a:t>
            </a:r>
            <a:endParaRPr lang="hu-HU" sz="2400" b="1"/>
          </a:p>
          <a:p>
            <a:pPr defTabSz="274854">
              <a:lnSpc>
                <a:spcPct val="90000"/>
              </a:lnSpc>
              <a:spcBef>
                <a:spcPts val="300"/>
              </a:spcBef>
              <a:defRPr sz="2280">
                <a:solidFill>
                  <a:srgbClr val="0070C0"/>
                </a:solidFill>
                <a:latin typeface="Source Sans Pro Bold"/>
                <a:ea typeface="Source Sans Pro Bold"/>
                <a:cs typeface="Source Sans Pro Bold"/>
                <a:sym typeface="Source Sans Pro Bold"/>
              </a:defRPr>
            </a:pPr>
            <a:r>
              <a:rPr lang="en-US" sz="2200">
                <a:solidFill>
                  <a:srgbClr val="000000"/>
                </a:solidFill>
                <a:sym typeface="Source Sans Pro Regular"/>
              </a:rPr>
              <a:t>is responsible to guide the facilitation team and the participants throughout the exercise. EC’s main tasks will be to: </a:t>
            </a:r>
          </a:p>
          <a:p>
            <a:pPr defTabSz="274854">
              <a:lnSpc>
                <a:spcPct val="90000"/>
              </a:lnSpc>
              <a:spcBef>
                <a:spcPts val="300"/>
              </a:spcBef>
              <a:defRPr sz="2280"/>
            </a:pPr>
            <a:endParaRPr lang="en-US" sz="2200">
              <a:solidFill>
                <a:srgbClr val="000000"/>
              </a:solidFill>
              <a:latin typeface="Source Sans Pro Regular"/>
              <a:ea typeface="Source Sans Pro Regular"/>
              <a:cs typeface="Source Sans Pro Regular"/>
              <a:sym typeface="Source Sans Pro Regular"/>
            </a:endParaRPr>
          </a:p>
          <a:p>
            <a:pPr marL="216000" indent="-216000" defTabSz="274854">
              <a:lnSpc>
                <a:spcPct val="90000"/>
              </a:lnSpc>
              <a:spcBef>
                <a:spcPts val="300"/>
              </a:spcBef>
              <a:buClr>
                <a:srgbClr val="65A000"/>
              </a:buClr>
              <a:buSzPct val="100000"/>
              <a:buChar char="•"/>
              <a:defRPr sz="2280"/>
            </a:pPr>
            <a:r>
              <a:rPr lang="en-US" sz="2200">
                <a:latin typeface="Source Sans Pro Regular"/>
              </a:rPr>
              <a:t>Introduce the objectives and timeline of the scenario-based skills-drill exercise. </a:t>
            </a:r>
          </a:p>
          <a:p>
            <a:pPr marL="216000" indent="-216000" defTabSz="274854">
              <a:lnSpc>
                <a:spcPct val="90000"/>
              </a:lnSpc>
              <a:spcBef>
                <a:spcPts val="300"/>
              </a:spcBef>
              <a:buClr>
                <a:srgbClr val="65A000"/>
              </a:buClr>
              <a:buSzPct val="100000"/>
              <a:buChar char="•"/>
              <a:defRPr sz="2280"/>
            </a:pPr>
            <a:r>
              <a:rPr lang="en-US" sz="2200">
                <a:latin typeface="Source Sans Pro Regular"/>
              </a:rPr>
              <a:t>Ensure that all logistic arrangements are set before starting a step (room setting, equipment, photocopies). </a:t>
            </a:r>
          </a:p>
          <a:p>
            <a:pPr marL="216000" indent="-216000" defTabSz="274854">
              <a:lnSpc>
                <a:spcPct val="90000"/>
              </a:lnSpc>
              <a:spcBef>
                <a:spcPts val="300"/>
              </a:spcBef>
              <a:buClr>
                <a:srgbClr val="65A000"/>
              </a:buClr>
              <a:buSzPct val="100000"/>
              <a:buChar char="•"/>
              <a:defRPr sz="2280"/>
            </a:pPr>
            <a:r>
              <a:rPr lang="en-US" sz="2200">
                <a:latin typeface="Source Sans Pro Regular"/>
              </a:rPr>
              <a:t>Ensure that all roles to be played during the scenario-based skills-drill have been assigned to a member of the facilitation team and that those who have a role to play have a copy of their script. </a:t>
            </a:r>
          </a:p>
          <a:p>
            <a:pPr marL="216000" indent="-216000" defTabSz="274854">
              <a:lnSpc>
                <a:spcPct val="90000"/>
              </a:lnSpc>
              <a:spcBef>
                <a:spcPts val="300"/>
              </a:spcBef>
              <a:buClr>
                <a:srgbClr val="65A000"/>
              </a:buClr>
              <a:buSzPct val="100000"/>
              <a:buChar char="•"/>
              <a:defRPr sz="2280"/>
            </a:pPr>
            <a:r>
              <a:rPr lang="en-US" sz="2200">
                <a:latin typeface="Source Sans Pro Regular"/>
              </a:rPr>
              <a:t>Provide clear instructions to participants at each step and clarify the outcomes expected from RRTs.  </a:t>
            </a:r>
          </a:p>
          <a:p>
            <a:pPr marL="216000" indent="-216000" defTabSz="274854">
              <a:lnSpc>
                <a:spcPct val="90000"/>
              </a:lnSpc>
              <a:spcBef>
                <a:spcPts val="300"/>
              </a:spcBef>
              <a:buClr>
                <a:srgbClr val="65A000"/>
              </a:buClr>
              <a:buSzPct val="100000"/>
              <a:buChar char="•"/>
              <a:defRPr sz="2280"/>
            </a:pPr>
            <a:r>
              <a:rPr lang="en-US" sz="2200">
                <a:latin typeface="Source Sans Pro Regular"/>
              </a:rPr>
              <a:t>Facilitate/coordinate debriefing sessions after each step. </a:t>
            </a:r>
          </a:p>
          <a:p>
            <a:pPr marL="0" marR="0" indent="0" algn="l" defTabSz="914400" rtl="0" fontAlgn="auto" latinLnBrk="0" hangingPunct="0">
              <a:lnSpc>
                <a:spcPct val="90000"/>
              </a:lnSpc>
              <a:spcBef>
                <a:spcPts val="300"/>
              </a:spcBef>
              <a:spcAft>
                <a:spcPts val="0"/>
              </a:spcAft>
              <a:buClrTx/>
              <a:buSzTx/>
              <a:buFontTx/>
              <a:buNone/>
              <a:tabLst/>
            </a:pPr>
            <a:endParaRPr kumimoji="0" lang="hu-HU" sz="2000" b="0" i="0" u="none" strike="noStrike" cap="none" spc="0" normalizeH="0" baseline="0">
              <a:ln>
                <a:noFill/>
              </a:ln>
              <a:solidFill>
                <a:srgbClr val="000000"/>
              </a:solidFill>
              <a:effectLst/>
              <a:uFillTx/>
              <a:latin typeface="+mj-lt"/>
              <a:ea typeface="+mj-ea"/>
              <a:cs typeface="+mj-cs"/>
              <a:sym typeface="Calibri"/>
            </a:endParaRPr>
          </a:p>
        </p:txBody>
      </p:sp>
      <p:sp>
        <p:nvSpPr>
          <p:cNvPr id="1382" name="TextBox 1"/>
          <p:cNvSpPr txBox="1"/>
          <p:nvPr/>
        </p:nvSpPr>
        <p:spPr>
          <a:xfrm>
            <a:off x="1521701" y="5602372"/>
            <a:ext cx="9148597" cy="461665"/>
          </a:xfrm>
          <a:prstGeom prst="rect">
            <a:avLst/>
          </a:prstGeom>
          <a:solidFill>
            <a:srgbClr val="C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400">
                <a:solidFill>
                  <a:srgbClr val="FFFFFF"/>
                </a:solidFill>
                <a:latin typeface="Source Sans Pro Regular"/>
                <a:ea typeface="Source Sans Pro Regular"/>
                <a:cs typeface="Source Sans Pro Regular"/>
                <a:sym typeface="Source Sans Pro Regular"/>
              </a:defRPr>
            </a:lvl1pPr>
          </a:lstStyle>
          <a:p>
            <a:r>
              <a:t>Oftentimes the training coordinator is also the exercise controller</a:t>
            </a:r>
          </a:p>
        </p:txBody>
      </p:sp>
      <p:sp>
        <p:nvSpPr>
          <p:cNvPr id="2" name="Title 1">
            <a:extLst>
              <a:ext uri="{FF2B5EF4-FFF2-40B4-BE49-F238E27FC236}">
                <a16:creationId xmlns:a16="http://schemas.microsoft.com/office/drawing/2014/main" id="{AAD1ADCA-8779-D694-1F0A-1F2FBDFDFE15}"/>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B7CD562-CEEE-4E29-B7EA-5B41DAC27532}"/>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
        <p:nvSpPr>
          <p:cNvPr id="3" name="Szövegdoboz 2">
            <a:extLst>
              <a:ext uri="{FF2B5EF4-FFF2-40B4-BE49-F238E27FC236}">
                <a16:creationId xmlns:a16="http://schemas.microsoft.com/office/drawing/2014/main" id="{2AFA2016-00CA-1AAA-37D9-D89E20903F7A}"/>
              </a:ext>
            </a:extLst>
          </p:cNvPr>
          <p:cNvSpPr txBox="1"/>
          <p:nvPr/>
        </p:nvSpPr>
        <p:spPr>
          <a:xfrm>
            <a:off x="1188000" y="900000"/>
            <a:ext cx="10067022" cy="44273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269067">
              <a:lnSpc>
                <a:spcPct val="90000"/>
              </a:lnSpc>
              <a:spcBef>
                <a:spcPts val="300"/>
              </a:spcBef>
              <a:defRPr sz="2232">
                <a:solidFill>
                  <a:srgbClr val="0070C0"/>
                </a:solidFill>
                <a:latin typeface="Source Sans Pro Bold"/>
                <a:ea typeface="Source Sans Pro Bold"/>
                <a:cs typeface="Source Sans Pro Bold"/>
                <a:sym typeface="Source Sans Pro Bold"/>
              </a:defRPr>
            </a:pPr>
            <a:r>
              <a:rPr lang="en-US" sz="2400" b="1" dirty="0">
                <a:solidFill>
                  <a:schemeClr val="accent6">
                    <a:lumOff val="-9568"/>
                  </a:schemeClr>
                </a:solidFill>
              </a:rPr>
              <a:t>Subject Matter Experts (SME)/facilitators</a:t>
            </a:r>
            <a:r>
              <a:rPr lang="en-US" sz="2400" b="1" dirty="0"/>
              <a:t> </a:t>
            </a:r>
            <a:endParaRPr lang="hu-HU" sz="2400" b="1"/>
          </a:p>
          <a:p>
            <a:pPr defTabSz="289320" hangingPunct="1">
              <a:lnSpc>
                <a:spcPct val="90000"/>
              </a:lnSpc>
              <a:spcBef>
                <a:spcPts val="300"/>
              </a:spcBef>
              <a:buClr>
                <a:schemeClr val="accent6">
                  <a:lumOff val="-9568"/>
                </a:schemeClr>
              </a:buClr>
              <a:buSzPct val="100000"/>
              <a:defRPr sz="1800"/>
            </a:pPr>
            <a:r>
              <a:rPr lang="en-US" sz="2200" dirty="0">
                <a:latin typeface="Source Sans Pro Regular"/>
                <a:sym typeface="Source Sans Pro Regular"/>
              </a:rPr>
              <a:t>are responsible to prepare and facilitate technical sessions, based on the training material provided in this package. SME’s main tasks will be to: </a:t>
            </a:r>
            <a:endParaRPr lang="en-US" sz="2200" dirty="0">
              <a:latin typeface="Source Sans Pro Regular"/>
            </a:endParaRPr>
          </a:p>
          <a:p>
            <a:pPr marL="180340" indent="-180340" defTabSz="289320" hangingPunct="1">
              <a:lnSpc>
                <a:spcPct val="90000"/>
              </a:lnSpc>
              <a:spcBef>
                <a:spcPts val="300"/>
              </a:spcBef>
              <a:buClr>
                <a:schemeClr val="accent6">
                  <a:lumOff val="-9568"/>
                </a:schemeClr>
              </a:buClr>
              <a:buSzPct val="100000"/>
              <a:buFontTx/>
              <a:buChar char="•"/>
              <a:defRPr sz="1800"/>
            </a:pPr>
            <a:endParaRPr lang="en-US" sz="2200">
              <a:latin typeface="Source Sans Pro Regular"/>
            </a:endParaRP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rPr>
              <a:t>Familiarize self with the overall purpose and learning objectives of the course and see relationship with the assigned session(s). </a:t>
            </a: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sym typeface="Source Sans Pro Regular"/>
              </a:rPr>
              <a:t>Finalize the design/content of material to be used during their sessions.  </a:t>
            </a:r>
            <a:endParaRPr lang="en-US" sz="2200" dirty="0">
              <a:latin typeface="Source Sans Pro Regular"/>
            </a:endParaRP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sym typeface="Source Sans Pro Regular"/>
              </a:rPr>
              <a:t>Ensure that logistics related to their session are ready at least 1 day before (room setting, equipment, photocopies). </a:t>
            </a:r>
            <a:endParaRPr lang="en-US" sz="2200" dirty="0">
              <a:latin typeface="Source Sans Pro Regular"/>
            </a:endParaRP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sym typeface="Source Sans Pro Regular"/>
              </a:rPr>
              <a:t>Introduce the session and learning objectives; facilitate the assigned session(s). </a:t>
            </a:r>
            <a:endParaRPr lang="en-US" sz="2200" dirty="0">
              <a:latin typeface="Source Sans Pro Regular"/>
            </a:endParaRP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sym typeface="Source Sans Pro Regular"/>
              </a:rPr>
              <a:t>Provide clear instructions to participants (group work, exercises) and respond to queries/questions </a:t>
            </a:r>
            <a:r>
              <a:rPr lang="en-US" sz="2200" dirty="0">
                <a:latin typeface="Source Sans Pro Regular"/>
              </a:rPr>
              <a:t>as needed. </a:t>
            </a:r>
          </a:p>
          <a:p>
            <a:pPr marL="215900" indent="-215900" defTabSz="289320" hangingPunct="1">
              <a:lnSpc>
                <a:spcPct val="90000"/>
              </a:lnSpc>
              <a:spcBef>
                <a:spcPts val="300"/>
              </a:spcBef>
              <a:buClr>
                <a:srgbClr val="65A000"/>
              </a:buClr>
              <a:buSzPct val="100000"/>
              <a:buFontTx/>
              <a:buChar char="•"/>
              <a:defRPr sz="1800"/>
            </a:pPr>
            <a:r>
              <a:rPr lang="en-US" sz="2200" dirty="0">
                <a:latin typeface="Source Sans Pro Regular"/>
              </a:rPr>
              <a:t>Provide technical input as needed throughout the course.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Google Shape;307;p8"/>
          <p:cNvSpPr txBox="1">
            <a:spLocks noGrp="1"/>
          </p:cNvSpPr>
          <p:nvPr>
            <p:ph type="title"/>
          </p:nvPr>
        </p:nvSpPr>
        <p:spPr>
          <a:xfrm>
            <a:off x="388934" y="428071"/>
            <a:ext cx="3264196" cy="1058703"/>
          </a:xfrm>
          <a:prstGeom prst="rect">
            <a:avLst/>
          </a:prstGeom>
        </p:spPr>
        <p:txBody>
          <a:bodyPr lIns="0" tIns="0" rIns="0" bIns="0"/>
          <a:lstStyle/>
          <a:p>
            <a:r>
              <a:rPr b="1"/>
              <a:t>Learning objectives</a:t>
            </a:r>
            <a:endParaRPr lang="en-US" b="1"/>
          </a:p>
        </p:txBody>
      </p:sp>
      <p:sp>
        <p:nvSpPr>
          <p:cNvPr id="1051" name="Content Placeholder 1"/>
          <p:cNvSpPr txBox="1"/>
          <p:nvPr/>
        </p:nvSpPr>
        <p:spPr>
          <a:xfrm>
            <a:off x="4320000" y="1980000"/>
            <a:ext cx="7232067" cy="3508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noAutofit/>
          </a:bodyPr>
          <a:lstStyle/>
          <a:p>
            <a:pPr marL="307975" indent="-307975">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latin typeface="Source Sans Pro Regular"/>
              </a:rPr>
              <a:t> Explain how the WHO Rapid </a:t>
            </a:r>
            <a:r>
              <a:rPr dirty="0" err="1">
                <a:latin typeface="Source Sans Pro Regular"/>
              </a:rPr>
              <a:t>Response</a:t>
            </a:r>
            <a:r>
              <a:rPr dirty="0">
                <a:latin typeface="Source Sans Pro Regular"/>
              </a:rPr>
              <a:t> Teams  Training </a:t>
            </a:r>
            <a:r>
              <a:rPr lang="fr-FR" dirty="0">
                <a:latin typeface="Source Sans Pro Regular"/>
              </a:rPr>
              <a:t>Programme</a:t>
            </a:r>
            <a:r>
              <a:rPr dirty="0">
                <a:latin typeface="Source Sans Pro Regular"/>
              </a:rPr>
              <a:t> (RRT </a:t>
            </a:r>
            <a:r>
              <a:rPr lang="fr-FR" dirty="0">
                <a:latin typeface="Source Sans Pro Regular"/>
              </a:rPr>
              <a:t>TP</a:t>
            </a:r>
            <a:r>
              <a:rPr dirty="0">
                <a:latin typeface="Source Sans Pro Regular"/>
              </a:rPr>
              <a:t>) </a:t>
            </a:r>
            <a:r>
              <a:rPr dirty="0" err="1">
                <a:latin typeface="Source Sans Pro Regular"/>
              </a:rPr>
              <a:t>is</a:t>
            </a:r>
            <a:r>
              <a:rPr dirty="0">
                <a:latin typeface="Source Sans Pro Regular"/>
              </a:rPr>
              <a:t> </a:t>
            </a:r>
            <a:r>
              <a:rPr dirty="0" err="1">
                <a:latin typeface="Source Sans Pro Regular"/>
              </a:rPr>
              <a:t>structured</a:t>
            </a:r>
            <a:r>
              <a:rPr dirty="0">
                <a:latin typeface="Source Sans Pro Regular"/>
              </a:rPr>
              <a:t> and </a:t>
            </a:r>
            <a:r>
              <a:rPr dirty="0" err="1">
                <a:latin typeface="Source Sans Pro Regular"/>
              </a:rPr>
              <a:t>describe</a:t>
            </a:r>
            <a:r>
              <a:rPr dirty="0">
                <a:latin typeface="Source Sans Pro Regular"/>
              </a:rPr>
              <a:t> </a:t>
            </a:r>
            <a:r>
              <a:rPr dirty="0" err="1">
                <a:latin typeface="Source Sans Pro Regular"/>
              </a:rPr>
              <a:t>its</a:t>
            </a:r>
            <a:r>
              <a:rPr dirty="0">
                <a:latin typeface="Source Sans Pro Regular"/>
              </a:rPr>
              <a:t> components</a:t>
            </a:r>
            <a:endParaRPr lang="fr-FR" dirty="0">
              <a:solidFill>
                <a:srgbClr val="10253F"/>
              </a:solidFill>
              <a:latin typeface="Source Sans Pro Regular"/>
              <a:ea typeface="Arial"/>
              <a:cs typeface="Arial"/>
            </a:endParaRPr>
          </a:p>
          <a:p>
            <a:pPr marL="307975" indent="-307975">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latin typeface="Source Sans Pro Regular"/>
              </a:rPr>
              <a:t>Highlight the interest and added value of the RRT </a:t>
            </a:r>
            <a:r>
              <a:rPr lang="fr-FR" dirty="0">
                <a:latin typeface="Source Sans Pro Regular"/>
              </a:rPr>
              <a:t>TP</a:t>
            </a:r>
            <a:endParaRPr dirty="0">
              <a:solidFill>
                <a:srgbClr val="10253F"/>
              </a:solidFill>
              <a:latin typeface="Source Sans Pro Regular"/>
              <a:ea typeface="Arial"/>
              <a:cs typeface="Arial"/>
            </a:endParaRPr>
          </a:p>
          <a:p>
            <a:pPr marL="307975" indent="-307975">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latin typeface="Source Sans Pro Regular"/>
              </a:rPr>
              <a:t>Situate where we are in the RRT </a:t>
            </a:r>
            <a:r>
              <a:rPr lang="fr-FR" dirty="0">
                <a:latin typeface="Source Sans Pro Regular"/>
              </a:rPr>
              <a:t>TP</a:t>
            </a:r>
            <a:r>
              <a:rPr dirty="0">
                <a:latin typeface="Source Sans Pro Regular"/>
              </a:rPr>
              <a:t> pilot testing process and which are the next steps</a:t>
            </a:r>
            <a:endParaRPr dirty="0">
              <a:solidFill>
                <a:srgbClr val="10253F"/>
              </a:solidFill>
              <a:latin typeface="Source Sans Pro Regular"/>
              <a:ea typeface="Arial"/>
              <a:cs typeface="Arial"/>
            </a:endParaRPr>
          </a:p>
          <a:p>
            <a:pPr marL="307975" indent="-307975">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latin typeface="Source Sans Pro Regular"/>
              </a:rPr>
              <a:t>Explain what are the objectives, agenda and content of the RRT Advanced Training </a:t>
            </a:r>
            <a:r>
              <a:rPr lang="fr-FR" dirty="0">
                <a:latin typeface="Source Sans Pro Regular"/>
              </a:rPr>
              <a:t>Package</a:t>
            </a:r>
            <a:endParaRPr dirty="0">
              <a:latin typeface="Source Sans Pro Regular"/>
            </a:endParaRPr>
          </a:p>
        </p:txBody>
      </p:sp>
      <p:sp>
        <p:nvSpPr>
          <p:cNvPr id="1052" name="TextBox 6"/>
          <p:cNvSpPr txBox="1"/>
          <p:nvPr/>
        </p:nvSpPr>
        <p:spPr>
          <a:xfrm>
            <a:off x="4319272" y="1392489"/>
            <a:ext cx="733507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800">
                <a:solidFill>
                  <a:srgbClr val="C00000"/>
                </a:solidFill>
                <a:latin typeface="Source Sans Pro Bold"/>
                <a:ea typeface="Source Sans Pro Bold"/>
                <a:cs typeface="Source Sans Pro Bold"/>
                <a:sym typeface="Source Sans Pro Bold"/>
              </a:defRPr>
            </a:lvl1pPr>
          </a:lstStyle>
          <a:p>
            <a:r>
              <a:rPr sz="2400">
                <a:solidFill>
                  <a:srgbClr val="000000"/>
                </a:solidFill>
                <a:latin typeface="Source Sans Pro Regular"/>
                <a:sym typeface="Calibri"/>
              </a:rPr>
              <a:t>At the end of this session, you should be able to:</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7B2D512-F320-8542-748E-870963D76CCC}"/>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
        <p:nvSpPr>
          <p:cNvPr id="3" name="Szövegdoboz 2">
            <a:extLst>
              <a:ext uri="{FF2B5EF4-FFF2-40B4-BE49-F238E27FC236}">
                <a16:creationId xmlns:a16="http://schemas.microsoft.com/office/drawing/2014/main" id="{D9780705-7056-6FC7-6D72-5BFA6F67ECB1}"/>
              </a:ext>
            </a:extLst>
          </p:cNvPr>
          <p:cNvSpPr txBox="1"/>
          <p:nvPr/>
        </p:nvSpPr>
        <p:spPr>
          <a:xfrm>
            <a:off x="1188000" y="900000"/>
            <a:ext cx="10067022" cy="52014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1">
              <a:defRPr>
                <a:solidFill>
                  <a:schemeClr val="accent6"/>
                </a:solidFill>
                <a:latin typeface="Source Sans Pro Bold"/>
                <a:ea typeface="Source Sans Pro Bold"/>
                <a:cs typeface="Source Sans Pro Bold"/>
                <a:sym typeface="Source Sans Pro Bold"/>
              </a:defRPr>
            </a:pPr>
            <a:r>
              <a:rPr lang="en-US" sz="2400" b="1">
                <a:solidFill>
                  <a:schemeClr val="accent6">
                    <a:lumOff val="-9568"/>
                  </a:schemeClr>
                </a:solidFill>
                <a:latin typeface="Source Sans Pro Bold"/>
                <a:sym typeface="Source Sans Pro Bold"/>
              </a:rPr>
              <a:t>Subject Matter Experts (SME)/facilitators </a:t>
            </a:r>
            <a:r>
              <a:rPr lang="en-US" sz="2400" b="1">
                <a:solidFill>
                  <a:schemeClr val="accent6">
                    <a:lumOff val="-9568"/>
                  </a:schemeClr>
                </a:solidFill>
                <a:latin typeface="Source Sans Pro Bold"/>
              </a:rPr>
              <a:t>areas of expertise/knowledge:</a:t>
            </a:r>
          </a:p>
          <a:p>
            <a:pPr marL="216000" indent="-216000" hangingPunct="1">
              <a:buClr>
                <a:srgbClr val="65A000"/>
              </a:buClr>
              <a:buSzPct val="100000"/>
              <a:buFontTx/>
              <a:buChar char="•"/>
              <a:defRPr sz="1800"/>
            </a:pPr>
            <a:r>
              <a:rPr lang="en-US" sz="2200">
                <a:latin typeface="Source Sans Pro Regular"/>
              </a:rPr>
              <a:t>Emergency preparedness and response</a:t>
            </a:r>
          </a:p>
          <a:p>
            <a:pPr marL="216000" indent="-216000" hangingPunct="1">
              <a:buClr>
                <a:srgbClr val="65A000"/>
              </a:buClr>
              <a:buSzPct val="100000"/>
              <a:buFontTx/>
              <a:buChar char="•"/>
              <a:defRPr sz="1800"/>
            </a:pPr>
            <a:r>
              <a:rPr lang="en-US" sz="2200">
                <a:latin typeface="Source Sans Pro Regular"/>
              </a:rPr>
              <a:t>Emergency Operational Centers/Incident Management Systems</a:t>
            </a:r>
          </a:p>
          <a:p>
            <a:pPr marL="216000" indent="-216000" hangingPunct="1">
              <a:buClr>
                <a:srgbClr val="65A000"/>
              </a:buClr>
              <a:buSzPct val="100000"/>
              <a:buFontTx/>
              <a:buChar char="•"/>
              <a:defRPr sz="1800"/>
            </a:pPr>
            <a:r>
              <a:rPr lang="en-US" sz="2200">
                <a:latin typeface="Source Sans Pro Regular"/>
              </a:rPr>
              <a:t>Logistics </a:t>
            </a:r>
          </a:p>
          <a:p>
            <a:pPr marL="216000" indent="-216000" hangingPunct="1">
              <a:buClr>
                <a:srgbClr val="65A000"/>
              </a:buClr>
              <a:buSzPct val="100000"/>
              <a:buFontTx/>
              <a:buChar char="•"/>
              <a:defRPr sz="1800"/>
            </a:pPr>
            <a:r>
              <a:rPr lang="en-US" sz="2200">
                <a:latin typeface="Source Sans Pro Regular"/>
              </a:rPr>
              <a:t>Epidemiology, surveillance</a:t>
            </a:r>
          </a:p>
          <a:p>
            <a:pPr marL="216000" indent="-216000" hangingPunct="1">
              <a:buClr>
                <a:srgbClr val="65A000"/>
              </a:buClr>
              <a:buSzPct val="100000"/>
              <a:buFontTx/>
              <a:buChar char="•"/>
              <a:defRPr sz="1800"/>
            </a:pPr>
            <a:r>
              <a:rPr lang="en-US" sz="2200">
                <a:latin typeface="Source Sans Pro Regular"/>
              </a:rPr>
              <a:t>Outbreak investigation</a:t>
            </a:r>
          </a:p>
          <a:p>
            <a:pPr marL="216000" indent="-216000" hangingPunct="1">
              <a:buClr>
                <a:srgbClr val="65A000"/>
              </a:buClr>
              <a:buSzPct val="100000"/>
              <a:buFontTx/>
              <a:buChar char="•"/>
              <a:defRPr sz="1800"/>
            </a:pPr>
            <a:r>
              <a:rPr lang="en-US" sz="2200">
                <a:latin typeface="Source Sans Pro Regular"/>
              </a:rPr>
              <a:t>Data management</a:t>
            </a:r>
          </a:p>
          <a:p>
            <a:pPr marL="216000" indent="-216000" hangingPunct="1">
              <a:buClr>
                <a:srgbClr val="65A000"/>
              </a:buClr>
              <a:buSzPct val="100000"/>
              <a:buFontTx/>
              <a:buChar char="•"/>
              <a:defRPr sz="1800"/>
            </a:pPr>
            <a:r>
              <a:rPr lang="en-US" sz="2200">
                <a:latin typeface="Source Sans Pro Regular"/>
              </a:rPr>
              <a:t>Rapid Risk Assessment</a:t>
            </a:r>
          </a:p>
          <a:p>
            <a:pPr marL="216000" indent="-216000" hangingPunct="1">
              <a:buClr>
                <a:srgbClr val="65A000"/>
              </a:buClr>
              <a:buSzPct val="100000"/>
              <a:buFontTx/>
              <a:buChar char="•"/>
              <a:defRPr sz="1800"/>
            </a:pPr>
            <a:r>
              <a:rPr lang="en-US" sz="2200">
                <a:latin typeface="Source Sans Pro Regular"/>
              </a:rPr>
              <a:t>Rapid Needs Assessment</a:t>
            </a:r>
          </a:p>
          <a:p>
            <a:pPr marL="216000" indent="-216000" hangingPunct="1">
              <a:buClr>
                <a:srgbClr val="65A000"/>
              </a:buClr>
              <a:buSzPct val="100000"/>
              <a:buFontTx/>
              <a:buChar char="•"/>
              <a:defRPr sz="1800"/>
            </a:pPr>
            <a:r>
              <a:rPr lang="en-US" sz="2200">
                <a:latin typeface="Source Sans Pro Regular"/>
              </a:rPr>
              <a:t>Infection Prevention and Control</a:t>
            </a:r>
          </a:p>
          <a:p>
            <a:pPr marL="216000" indent="-216000" hangingPunct="1">
              <a:buClr>
                <a:srgbClr val="65A000"/>
              </a:buClr>
              <a:buSzPct val="100000"/>
              <a:buFontTx/>
              <a:buChar char="•"/>
              <a:defRPr sz="1800"/>
            </a:pPr>
            <a:r>
              <a:rPr lang="en-US" sz="2200">
                <a:latin typeface="Source Sans Pro Regular"/>
              </a:rPr>
              <a:t>Laboratory </a:t>
            </a:r>
          </a:p>
          <a:p>
            <a:pPr marL="216000" indent="-216000" hangingPunct="1">
              <a:buClr>
                <a:srgbClr val="65A000"/>
              </a:buClr>
              <a:buSzPct val="100000"/>
              <a:buFontTx/>
              <a:buChar char="•"/>
              <a:defRPr sz="1800"/>
            </a:pPr>
            <a:r>
              <a:rPr lang="en-US" sz="2200">
                <a:latin typeface="Source Sans Pro Regular"/>
              </a:rPr>
              <a:t>Community engagement and risk communications </a:t>
            </a:r>
          </a:p>
          <a:p>
            <a:pPr marL="216000" indent="-216000" hangingPunct="1">
              <a:buClr>
                <a:srgbClr val="65A000"/>
              </a:buClr>
              <a:buSzPct val="100000"/>
              <a:buFontTx/>
              <a:buChar char="•"/>
              <a:defRPr sz="1800"/>
            </a:pPr>
            <a:r>
              <a:rPr lang="en-US" sz="2200">
                <a:latin typeface="Source Sans Pro Regular"/>
              </a:rPr>
              <a:t>Expert in psychological support </a:t>
            </a:r>
          </a:p>
          <a:p>
            <a:pPr marL="216000" indent="-216000" hangingPunct="1">
              <a:buClr>
                <a:srgbClr val="65A000"/>
              </a:buClr>
              <a:buSzPct val="100000"/>
              <a:buFontTx/>
              <a:buChar char="•"/>
              <a:defRPr sz="1800"/>
            </a:pPr>
            <a:r>
              <a:rPr lang="en-US" sz="2200">
                <a:latin typeface="Source Sans Pro Regular"/>
              </a:rPr>
              <a:t>Occupational Health and Safety</a:t>
            </a:r>
          </a:p>
          <a:p>
            <a:pPr marL="216000" indent="-216000" hangingPunct="1">
              <a:buClr>
                <a:srgbClr val="65A000"/>
              </a:buClr>
              <a:buSzPct val="100000"/>
              <a:buFontTx/>
              <a:buChar char="•"/>
              <a:defRPr sz="1800"/>
            </a:pPr>
            <a:r>
              <a:rPr lang="en-US" sz="2200">
                <a:latin typeface="Source Sans Pro Regular"/>
              </a:rPr>
              <a:t>Ethics in emergencies</a:t>
            </a:r>
          </a:p>
        </p:txBody>
      </p:sp>
    </p:spTree>
    <p:extLst>
      <p:ext uri="{BB962C8B-B14F-4D97-AF65-F5344CB8AC3E}">
        <p14:creationId xmlns:p14="http://schemas.microsoft.com/office/powerpoint/2010/main" val="311583385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96FEAB6-D8EC-3F7A-11B6-4DB128C0429D}"/>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
        <p:nvSpPr>
          <p:cNvPr id="2" name="Szövegdoboz 1">
            <a:extLst>
              <a:ext uri="{FF2B5EF4-FFF2-40B4-BE49-F238E27FC236}">
                <a16:creationId xmlns:a16="http://schemas.microsoft.com/office/drawing/2014/main" id="{A25FE2D5-EEA0-BB33-5AB7-901BB8D7AA77}"/>
              </a:ext>
            </a:extLst>
          </p:cNvPr>
          <p:cNvSpPr txBox="1"/>
          <p:nvPr/>
        </p:nvSpPr>
        <p:spPr>
          <a:xfrm>
            <a:off x="1188000" y="900000"/>
            <a:ext cx="10067022" cy="36625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defRPr>
                <a:solidFill>
                  <a:schemeClr val="accent6"/>
                </a:solidFill>
                <a:latin typeface="Source Sans Pro Bold"/>
                <a:ea typeface="Source Sans Pro Bold"/>
                <a:cs typeface="Source Sans Pro Bold"/>
                <a:sym typeface="Source Sans Pro Bold"/>
              </a:defRPr>
            </a:pPr>
            <a:r>
              <a:rPr lang="en-US" sz="2400" b="1">
                <a:solidFill>
                  <a:srgbClr val="5A8A39"/>
                </a:solidFill>
                <a:latin typeface="Source Sans Pro Bold"/>
                <a:ea typeface="Source Sans Pro Bold"/>
                <a:cs typeface="Source Sans Pro Bold"/>
              </a:rPr>
              <a:t>Logistics assistant (LA): </a:t>
            </a:r>
          </a:p>
          <a:p>
            <a:pPr>
              <a:lnSpc>
                <a:spcPct val="100000"/>
              </a:lnSpc>
              <a:spcBef>
                <a:spcPts val="200"/>
              </a:spcBef>
              <a:defRPr>
                <a:solidFill>
                  <a:schemeClr val="accent6"/>
                </a:solidFill>
                <a:latin typeface="Source Sans Pro Bold"/>
                <a:ea typeface="Source Sans Pro Bold"/>
                <a:cs typeface="Source Sans Pro Bold"/>
                <a:sym typeface="Source Sans Pro Bold"/>
              </a:defRPr>
            </a:pPr>
            <a:r>
              <a:rPr lang="en-US" sz="2200">
                <a:solidFill>
                  <a:srgbClr val="000000"/>
                </a:solidFill>
                <a:latin typeface="Source Sans Pro Regular"/>
                <a:sym typeface="Source Sans Pro Regular"/>
              </a:rPr>
              <a:t>the LA is the right hand of the training coordinator. They are tasked to assist the facilitation team before and during the training on organizational, logistic and technological issues. The key interventions of the LA are the following: </a:t>
            </a:r>
          </a:p>
          <a:p>
            <a:pPr>
              <a:lnSpc>
                <a:spcPct val="100000"/>
              </a:lnSpc>
              <a:spcBef>
                <a:spcPts val="200"/>
              </a:spcBef>
            </a:pPr>
            <a:endParaRPr lang="en-US" sz="2200">
              <a:solidFill>
                <a:srgbClr val="000000"/>
              </a:solidFill>
              <a:latin typeface="Source Sans Pro Regular"/>
              <a:sym typeface="Source Sans Pro Regular"/>
            </a:endParaRPr>
          </a:p>
          <a:p>
            <a:pPr marL="216000" indent="-216000">
              <a:lnSpc>
                <a:spcPct val="100000"/>
              </a:lnSpc>
              <a:spcBef>
                <a:spcPts val="200"/>
              </a:spcBef>
              <a:buClr>
                <a:srgbClr val="65A000"/>
              </a:buClr>
              <a:buSzPct val="100000"/>
              <a:buFont typeface="Arial"/>
              <a:buChar char="•"/>
            </a:pPr>
            <a:r>
              <a:rPr lang="en-US" sz="2200">
                <a:latin typeface="Source Sans Pro Regular"/>
              </a:rPr>
              <a:t>Install and test the IT equipment/material. </a:t>
            </a:r>
          </a:p>
          <a:p>
            <a:pPr marL="216000" indent="-216000">
              <a:lnSpc>
                <a:spcPct val="100000"/>
              </a:lnSpc>
              <a:spcBef>
                <a:spcPts val="200"/>
              </a:spcBef>
              <a:buClr>
                <a:srgbClr val="65A000"/>
              </a:buClr>
              <a:buSzPct val="100000"/>
              <a:buFont typeface="Arial"/>
              <a:buChar char="•"/>
            </a:pPr>
            <a:r>
              <a:rPr lang="en-US" sz="2200">
                <a:latin typeface="Source Sans Pro Regular"/>
              </a:rPr>
              <a:t>Set-up of training rooms throughout the course. </a:t>
            </a:r>
          </a:p>
          <a:p>
            <a:pPr marL="216000" indent="-216000">
              <a:lnSpc>
                <a:spcPct val="100000"/>
              </a:lnSpc>
              <a:spcBef>
                <a:spcPts val="200"/>
              </a:spcBef>
              <a:buClr>
                <a:srgbClr val="65A000"/>
              </a:buClr>
              <a:buSzPct val="100000"/>
              <a:buFont typeface="Arial"/>
              <a:buChar char="•"/>
            </a:pPr>
            <a:r>
              <a:rPr lang="en-US" sz="2200">
                <a:latin typeface="Source Sans Pro Regular"/>
              </a:rPr>
              <a:t>Supervision of all technological aspects (Internet/sound/video) in collaboration with the assigned person at the training venue. </a:t>
            </a:r>
          </a:p>
          <a:p>
            <a:pPr marL="216000" indent="-216000">
              <a:lnSpc>
                <a:spcPct val="100000"/>
              </a:lnSpc>
              <a:spcBef>
                <a:spcPts val="200"/>
              </a:spcBef>
              <a:buClr>
                <a:srgbClr val="65A000"/>
              </a:buClr>
              <a:buSzPct val="100000"/>
              <a:buFont typeface="Arial"/>
              <a:buChar char="•"/>
            </a:pPr>
            <a:r>
              <a:rPr lang="en-US" sz="2200">
                <a:latin typeface="Source Sans Pro Regular"/>
              </a:rPr>
              <a:t>Purchase and double-check all the material/equipment needed for the training. </a:t>
            </a:r>
          </a:p>
        </p:txBody>
      </p:sp>
    </p:spTree>
    <p:extLst>
      <p:ext uri="{BB962C8B-B14F-4D97-AF65-F5344CB8AC3E}">
        <p14:creationId xmlns:p14="http://schemas.microsoft.com/office/powerpoint/2010/main" val="104917931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28AF60D-358F-81F8-013E-FFC7ED579AD0}"/>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endParaRPr lang="hu-HU" b="1"/>
          </a:p>
        </p:txBody>
      </p:sp>
      <p:sp>
        <p:nvSpPr>
          <p:cNvPr id="2" name="Szövegdoboz 1">
            <a:extLst>
              <a:ext uri="{FF2B5EF4-FFF2-40B4-BE49-F238E27FC236}">
                <a16:creationId xmlns:a16="http://schemas.microsoft.com/office/drawing/2014/main" id="{1DD5198E-5C41-429D-2049-CC4FDDF27082}"/>
              </a:ext>
            </a:extLst>
          </p:cNvPr>
          <p:cNvSpPr txBox="1"/>
          <p:nvPr/>
        </p:nvSpPr>
        <p:spPr>
          <a:xfrm>
            <a:off x="1185333" y="900000"/>
            <a:ext cx="10067022" cy="29854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defRPr>
                <a:solidFill>
                  <a:schemeClr val="accent6"/>
                </a:solidFill>
                <a:latin typeface="Source Sans Pro Bold"/>
                <a:ea typeface="Source Sans Pro Bold"/>
                <a:cs typeface="Source Sans Pro Bold"/>
                <a:sym typeface="Source Sans Pro Bold"/>
              </a:defRPr>
            </a:pPr>
            <a:r>
              <a:rPr lang="en-US" sz="2400" b="1">
                <a:solidFill>
                  <a:srgbClr val="5A8A39"/>
                </a:solidFill>
                <a:latin typeface="Source Sans Pro Bold"/>
                <a:ea typeface="Source Sans Pro Bold"/>
                <a:cs typeface="Source Sans Pro Bold"/>
              </a:rPr>
              <a:t>Administrative assistant (AA)</a:t>
            </a:r>
          </a:p>
          <a:p>
            <a:pPr>
              <a:lnSpc>
                <a:spcPct val="100000"/>
              </a:lnSpc>
              <a:spcBef>
                <a:spcPts val="200"/>
              </a:spcBef>
              <a:defRPr>
                <a:solidFill>
                  <a:schemeClr val="accent6"/>
                </a:solidFill>
                <a:latin typeface="Source Sans Pro Bold"/>
                <a:ea typeface="Source Sans Pro Bold"/>
                <a:cs typeface="Source Sans Pro Bold"/>
                <a:sym typeface="Source Sans Pro Bold"/>
              </a:defRPr>
            </a:pPr>
            <a:r>
              <a:rPr lang="en-US" sz="2200">
                <a:solidFill>
                  <a:srgbClr val="000000"/>
                </a:solidFill>
                <a:latin typeface="Source Sans Pro Regular"/>
                <a:sym typeface="Source Sans Pro Regular"/>
              </a:rPr>
              <a:t>is responsible to provide administrative, organizational support to participants and the facilitation team throughout the course. AA’s main areas of support will be: </a:t>
            </a:r>
          </a:p>
          <a:p>
            <a:pPr>
              <a:lnSpc>
                <a:spcPct val="100000"/>
              </a:lnSpc>
              <a:spcBef>
                <a:spcPts val="200"/>
              </a:spcBef>
            </a:pPr>
            <a:endParaRPr lang="en-US" sz="2200">
              <a:solidFill>
                <a:srgbClr val="000000"/>
              </a:solidFill>
              <a:latin typeface="Source Sans Pro Regular"/>
              <a:sym typeface="Source Sans Pro Regular"/>
            </a:endParaRPr>
          </a:p>
          <a:p>
            <a:pPr marL="216000" indent="-216000">
              <a:lnSpc>
                <a:spcPct val="100000"/>
              </a:lnSpc>
              <a:spcBef>
                <a:spcPts val="200"/>
              </a:spcBef>
              <a:buClr>
                <a:srgbClr val="65A000"/>
              </a:buClr>
              <a:buSzPct val="100000"/>
              <a:buFont typeface="Arial"/>
              <a:buChar char="•"/>
            </a:pPr>
            <a:r>
              <a:rPr lang="en-US" sz="2200">
                <a:latin typeface="Source Sans Pro Regular"/>
              </a:rPr>
              <a:t>Registration and daily presence of participants</a:t>
            </a:r>
            <a:r>
              <a:rPr lang="hu-HU" sz="2200">
                <a:latin typeface="Source Sans Pro Regular"/>
              </a:rPr>
              <a:t>.</a:t>
            </a:r>
            <a:endParaRPr lang="en-US" sz="2200">
              <a:latin typeface="Source Sans Pro Regular"/>
            </a:endParaRPr>
          </a:p>
          <a:p>
            <a:pPr marL="216000" indent="-216000">
              <a:lnSpc>
                <a:spcPct val="100000"/>
              </a:lnSpc>
              <a:spcBef>
                <a:spcPts val="200"/>
              </a:spcBef>
              <a:buClr>
                <a:srgbClr val="65A000"/>
              </a:buClr>
              <a:buSzPct val="100000"/>
              <a:buFont typeface="Arial"/>
              <a:buChar char="•"/>
            </a:pPr>
            <a:r>
              <a:rPr lang="en-US" sz="2200">
                <a:latin typeface="Source Sans Pro Regular"/>
              </a:rPr>
              <a:t>Issues/questions regarding travel arrangements, accommodation and allowances</a:t>
            </a:r>
            <a:r>
              <a:rPr lang="hu-HU" sz="2200">
                <a:latin typeface="Source Sans Pro Regular"/>
              </a:rPr>
              <a:t>.</a:t>
            </a:r>
            <a:r>
              <a:rPr lang="en-US" sz="2200">
                <a:latin typeface="Source Sans Pro Regular"/>
              </a:rPr>
              <a:t> </a:t>
            </a:r>
          </a:p>
          <a:p>
            <a:pPr marL="216000" indent="-216000">
              <a:lnSpc>
                <a:spcPct val="100000"/>
              </a:lnSpc>
              <a:spcBef>
                <a:spcPts val="200"/>
              </a:spcBef>
              <a:buClr>
                <a:srgbClr val="65A000"/>
              </a:buClr>
              <a:buSzPct val="100000"/>
              <a:buFont typeface="Arial"/>
              <a:buChar char="•"/>
            </a:pPr>
            <a:r>
              <a:rPr lang="en-US" sz="2200">
                <a:latin typeface="Source Sans Pro Regular"/>
              </a:rPr>
              <a:t>Print-out of documents</a:t>
            </a:r>
            <a:r>
              <a:rPr lang="hu-HU" sz="2200">
                <a:latin typeface="Source Sans Pro Regular"/>
              </a:rPr>
              <a:t>.</a:t>
            </a:r>
            <a:endParaRPr lang="en-US" sz="2200">
              <a:latin typeface="Source Sans Pro Regular"/>
            </a:endParaRPr>
          </a:p>
          <a:p>
            <a:pPr marL="216000" indent="-216000">
              <a:lnSpc>
                <a:spcPct val="100000"/>
              </a:lnSpc>
              <a:spcBef>
                <a:spcPts val="200"/>
              </a:spcBef>
              <a:buClr>
                <a:srgbClr val="65A000"/>
              </a:buClr>
              <a:buSzPct val="100000"/>
              <a:buFont typeface="Arial"/>
              <a:buChar char="•"/>
            </a:pPr>
            <a:r>
              <a:rPr lang="en-US" sz="2200">
                <a:latin typeface="Source Sans Pro Regular"/>
              </a:rPr>
              <a:t>Type/enter evaluation data</a:t>
            </a:r>
            <a:r>
              <a:rPr lang="hu-HU" sz="2200">
                <a:latin typeface="Source Sans Pro Regular"/>
              </a:rPr>
              <a:t>.</a:t>
            </a:r>
            <a:endParaRPr lang="en-US" sz="2200">
              <a:latin typeface="Source Sans Pro Regular"/>
            </a:endParaRPr>
          </a:p>
        </p:txBody>
      </p:sp>
    </p:spTree>
    <p:extLst>
      <p:ext uri="{BB962C8B-B14F-4D97-AF65-F5344CB8AC3E}">
        <p14:creationId xmlns:p14="http://schemas.microsoft.com/office/powerpoint/2010/main" val="278101679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8" descr="Shape, rectangle&#10;&#10;Description automatically generated">
            <a:extLst>
              <a:ext uri="{FF2B5EF4-FFF2-40B4-BE49-F238E27FC236}">
                <a16:creationId xmlns:a16="http://schemas.microsoft.com/office/drawing/2014/main" id="{4ADCF251-0501-7C98-EB51-AB004626B5AD}"/>
              </a:ext>
            </a:extLst>
          </p:cNvPr>
          <p:cNvPicPr>
            <a:picLocks noChangeAspect="1"/>
          </p:cNvPicPr>
          <p:nvPr/>
        </p:nvPicPr>
        <p:blipFill rotWithShape="1">
          <a:blip r:embed="rId4"/>
          <a:srcRect l="6386"/>
          <a:stretch/>
        </p:blipFill>
        <p:spPr>
          <a:xfrm>
            <a:off x="-45721" y="-34279"/>
            <a:ext cx="10397953" cy="684875"/>
          </a:xfrm>
          <a:prstGeom prst="rect">
            <a:avLst/>
          </a:prstGeom>
        </p:spPr>
      </p:pic>
      <p:sp>
        <p:nvSpPr>
          <p:cNvPr id="5" name="Content Placeholder 1">
            <a:extLst>
              <a:ext uri="{FF2B5EF4-FFF2-40B4-BE49-F238E27FC236}">
                <a16:creationId xmlns:a16="http://schemas.microsoft.com/office/drawing/2014/main" id="{310383A4-C767-E7C3-5CC1-4728A0701E63}"/>
              </a:ext>
            </a:extLst>
          </p:cNvPr>
          <p:cNvSpPr txBox="1">
            <a:spLocks noGrp="1"/>
          </p:cNvSpPr>
          <p:nvPr>
            <p:ph type="body" idx="1"/>
          </p:nvPr>
        </p:nvSpPr>
        <p:spPr>
          <a:xfrm>
            <a:off x="1188000" y="900000"/>
            <a:ext cx="10078311" cy="4970848"/>
          </a:xfrm>
          <a:prstGeom prst="rect">
            <a:avLst/>
          </a:prstGeom>
        </p:spPr>
        <p:txBody>
          <a:bodyPr wrap="square" lIns="45719" tIns="45720" rIns="45719" bIns="45720" anchor="ctr">
            <a:spAutoFit/>
          </a:bodyPr>
          <a:lstStyle/>
          <a:p>
            <a:pPr>
              <a:lnSpc>
                <a:spcPct val="81000"/>
              </a:lnSpc>
              <a:defRPr sz="1800">
                <a:solidFill>
                  <a:schemeClr val="accent6"/>
                </a:solidFill>
                <a:latin typeface="Source Sans Pro Bold"/>
                <a:ea typeface="Source Sans Pro Bold"/>
                <a:cs typeface="Source Sans Pro Bold"/>
                <a:sym typeface="Source Sans Pro Bold"/>
              </a:defRPr>
            </a:pPr>
            <a:r>
              <a:rPr sz="2200" b="1">
                <a:solidFill>
                  <a:srgbClr val="5A8A39"/>
                </a:solidFill>
              </a:rPr>
              <a:t>Team coach</a:t>
            </a:r>
            <a:r>
              <a:rPr sz="2200">
                <a:solidFill>
                  <a:srgbClr val="5A8A39"/>
                </a:solidFill>
              </a:rPr>
              <a:t>:</a:t>
            </a:r>
            <a:r>
              <a:rPr sz="2200">
                <a:solidFill>
                  <a:srgbClr val="5A8A39"/>
                </a:solidFill>
                <a:sym typeface="Source Sans Pro Regular"/>
              </a:rPr>
              <a:t> </a:t>
            </a:r>
            <a:br>
              <a:rPr lang="hu-HU" sz="2000">
                <a:sym typeface="Source Sans Pro Regular"/>
              </a:rPr>
            </a:br>
            <a:r>
              <a:rPr sz="2000">
                <a:solidFill>
                  <a:srgbClr val="000000"/>
                </a:solidFill>
                <a:sym typeface="Source Sans Pro Regular"/>
              </a:rPr>
              <a:t>a team coach will be assigned to each RRT and will follow the RRT throughout the course. The main tasks of the team coach will be:</a:t>
            </a:r>
            <a:endParaRPr lang="hu-HU" sz="2000">
              <a:solidFill>
                <a:srgbClr val="000000"/>
              </a:solidFill>
              <a:sym typeface="Source Sans Pro Regular"/>
            </a:endParaRPr>
          </a:p>
          <a:p>
            <a:pPr>
              <a:lnSpc>
                <a:spcPct val="81000"/>
              </a:lnSpc>
              <a:defRPr sz="1800">
                <a:solidFill>
                  <a:schemeClr val="accent6"/>
                </a:solidFill>
                <a:latin typeface="Source Sans Pro Bold"/>
                <a:ea typeface="Source Sans Pro Bold"/>
                <a:cs typeface="Source Sans Pro Bold"/>
                <a:sym typeface="Source Sans Pro Bold"/>
              </a:defRPr>
            </a:pPr>
            <a:endParaRPr lang="en-US" sz="100"/>
          </a:p>
          <a:p>
            <a:pPr marL="216000" indent="-216000">
              <a:lnSpc>
                <a:spcPct val="81000"/>
              </a:lnSpc>
              <a:buClr>
                <a:srgbClr val="65A000"/>
              </a:buClr>
              <a:buSzPct val="100000"/>
              <a:buFont typeface="Arial"/>
              <a:buChar char="•"/>
              <a:defRPr sz="1800"/>
            </a:pPr>
            <a:r>
              <a:rPr lang="en-US" sz="2000"/>
              <a:t>Ensure that the team she/he has been assigned to understands well the various topics. This person will provide to her/his team guidance and clarifications as needed during the technical sessions/group work/exercises.  </a:t>
            </a:r>
            <a:endParaRPr lang="en-US"/>
          </a:p>
          <a:p>
            <a:pPr>
              <a:lnSpc>
                <a:spcPct val="81000"/>
              </a:lnSpc>
              <a:defRPr sz="2000">
                <a:solidFill>
                  <a:srgbClr val="002060"/>
                </a:solidFill>
                <a:latin typeface="Source Sans Pro Bold"/>
                <a:ea typeface="Source Sans Pro Bold"/>
                <a:cs typeface="Source Sans Pro Bold"/>
                <a:sym typeface="Source Sans Pro Bold"/>
              </a:defRPr>
            </a:pPr>
            <a:endParaRPr sz="1000">
              <a:solidFill>
                <a:srgbClr val="5A8A39"/>
              </a:solidFill>
            </a:endParaRPr>
          </a:p>
          <a:p>
            <a:pPr>
              <a:lnSpc>
                <a:spcPct val="81000"/>
              </a:lnSpc>
              <a:spcBef>
                <a:spcPts val="0"/>
              </a:spcBef>
              <a:defRPr sz="1800">
                <a:solidFill>
                  <a:schemeClr val="accent6"/>
                </a:solidFill>
                <a:latin typeface="Source Sans Pro Bold"/>
                <a:ea typeface="Source Sans Pro Bold"/>
                <a:cs typeface="Source Sans Pro Bold"/>
                <a:sym typeface="Source Sans Pro Bold"/>
              </a:defRPr>
            </a:pPr>
            <a:r>
              <a:rPr sz="2200" b="1">
                <a:solidFill>
                  <a:srgbClr val="5A8A39"/>
                </a:solidFill>
              </a:rPr>
              <a:t>Team evaluator:</a:t>
            </a:r>
            <a:r>
              <a:rPr sz="2200" b="1">
                <a:solidFill>
                  <a:srgbClr val="5A8A39"/>
                </a:solidFill>
                <a:sym typeface="Source Sans Pro Regular"/>
              </a:rPr>
              <a:t> </a:t>
            </a:r>
            <a:br>
              <a:rPr lang="hu-HU" sz="2000">
                <a:sym typeface="Source Sans Pro Regular"/>
              </a:rPr>
            </a:br>
            <a:r>
              <a:rPr sz="2000">
                <a:solidFill>
                  <a:srgbClr val="000000"/>
                </a:solidFill>
                <a:sym typeface="Source Sans Pro Regular"/>
              </a:rPr>
              <a:t>a person who gathers data from the exercise, without interacting with the team, and evaluates if the objectives are met:</a:t>
            </a:r>
            <a:endParaRPr lang="hu-HU"/>
          </a:p>
          <a:p>
            <a:pPr>
              <a:lnSpc>
                <a:spcPct val="81000"/>
              </a:lnSpc>
              <a:spcBef>
                <a:spcPts val="0"/>
              </a:spcBef>
              <a:defRPr sz="1800"/>
            </a:pPr>
            <a:endParaRPr lang="hu-HU" sz="1050"/>
          </a:p>
          <a:p>
            <a:pPr marL="216000" indent="-216000">
              <a:lnSpc>
                <a:spcPct val="81000"/>
              </a:lnSpc>
              <a:spcBef>
                <a:spcPts val="0"/>
              </a:spcBef>
              <a:buClr>
                <a:srgbClr val="65A000"/>
              </a:buClr>
              <a:buSzPct val="100000"/>
              <a:buFont typeface="Helvetica"/>
              <a:buChar char="•"/>
              <a:defRPr sz="1800"/>
            </a:pPr>
            <a:r>
              <a:rPr sz="2000"/>
              <a:t>Evaluates each session for both technical and soft (e.g., teamwork) skills </a:t>
            </a:r>
            <a:endParaRPr/>
          </a:p>
          <a:p>
            <a:pPr marL="216000" indent="-216000">
              <a:lnSpc>
                <a:spcPct val="81000"/>
              </a:lnSpc>
              <a:spcBef>
                <a:spcPts val="0"/>
              </a:spcBef>
              <a:buClr>
                <a:srgbClr val="65A000"/>
              </a:buClr>
              <a:buSzPct val="100000"/>
              <a:buFont typeface="Helvetica"/>
              <a:buChar char="•"/>
              <a:defRPr sz="1800"/>
            </a:pPr>
            <a:r>
              <a:rPr sz="2000"/>
              <a:t>Debrief happens at the end of each session</a:t>
            </a:r>
            <a:endParaRPr/>
          </a:p>
          <a:p>
            <a:pPr>
              <a:lnSpc>
                <a:spcPct val="81000"/>
              </a:lnSpc>
              <a:spcBef>
                <a:spcPts val="0"/>
              </a:spcBef>
              <a:defRPr sz="2000">
                <a:solidFill>
                  <a:srgbClr val="FF0000"/>
                </a:solidFill>
              </a:defRPr>
            </a:pPr>
            <a:endParaRPr sz="1400"/>
          </a:p>
          <a:p>
            <a:pPr algn="ctr">
              <a:lnSpc>
                <a:spcPct val="81000"/>
              </a:lnSpc>
              <a:spcBef>
                <a:spcPts val="0"/>
              </a:spcBef>
              <a:defRPr sz="1800">
                <a:solidFill>
                  <a:srgbClr val="FF0000"/>
                </a:solidFill>
              </a:defRPr>
            </a:pPr>
            <a:r>
              <a:rPr sz="2000" b="1"/>
              <a:t>If human resources are stretched, the evaluator role can be removed.</a:t>
            </a:r>
            <a:endParaRPr b="1"/>
          </a:p>
          <a:p>
            <a:pPr>
              <a:lnSpc>
                <a:spcPct val="81000"/>
              </a:lnSpc>
              <a:spcBef>
                <a:spcPts val="0"/>
              </a:spcBef>
              <a:defRPr sz="2000"/>
            </a:pPr>
            <a:endParaRPr sz="1000"/>
          </a:p>
          <a:p>
            <a:pPr>
              <a:lnSpc>
                <a:spcPct val="81000"/>
              </a:lnSpc>
              <a:defRPr sz="1800">
                <a:solidFill>
                  <a:schemeClr val="accent6"/>
                </a:solidFill>
                <a:latin typeface="Source Sans Pro Bold"/>
                <a:ea typeface="Source Sans Pro Bold"/>
                <a:cs typeface="Source Sans Pro Bold"/>
                <a:sym typeface="Source Sans Pro Bold"/>
              </a:defRPr>
            </a:pPr>
            <a:r>
              <a:rPr sz="2200" b="1">
                <a:solidFill>
                  <a:srgbClr val="5A8A39"/>
                </a:solidFill>
              </a:rPr>
              <a:t>Role player:</a:t>
            </a:r>
            <a:r>
              <a:rPr sz="2200" b="1">
                <a:solidFill>
                  <a:srgbClr val="5A8A39"/>
                </a:solidFill>
                <a:sym typeface="Source Sans Pro Regular"/>
              </a:rPr>
              <a:t> </a:t>
            </a:r>
            <a:br>
              <a:rPr lang="hu-HU" sz="2000">
                <a:sym typeface="Source Sans Pro Regular"/>
              </a:rPr>
            </a:br>
            <a:r>
              <a:rPr sz="2000">
                <a:solidFill>
                  <a:srgbClr val="000000"/>
                </a:solidFill>
                <a:sym typeface="Source Sans Pro Regular"/>
              </a:rPr>
              <a:t>all the facilitation team members may be required to play different “roles” during the scenario-based skills-drill. Role players will: </a:t>
            </a:r>
            <a:endParaRPr/>
          </a:p>
          <a:p>
            <a:pPr>
              <a:lnSpc>
                <a:spcPct val="81000"/>
              </a:lnSpc>
              <a:defRPr sz="1800"/>
            </a:pPr>
            <a:endParaRPr lang="en-US" sz="100"/>
          </a:p>
          <a:p>
            <a:pPr marL="216000" indent="-216000">
              <a:lnSpc>
                <a:spcPct val="81000"/>
              </a:lnSpc>
              <a:buClr>
                <a:srgbClr val="65A000"/>
              </a:buClr>
              <a:buSzPct val="100000"/>
              <a:buFont typeface="Arial"/>
              <a:buChar char="•"/>
              <a:defRPr sz="1800"/>
            </a:pPr>
            <a:r>
              <a:rPr sz="2000"/>
              <a:t>Play their roles according specific scripts and guidance provided by the Exercise controller.</a:t>
            </a:r>
          </a:p>
        </p:txBody>
      </p:sp>
      <p:sp>
        <p:nvSpPr>
          <p:cNvPr id="4" name="Title 1">
            <a:extLst>
              <a:ext uri="{FF2B5EF4-FFF2-40B4-BE49-F238E27FC236}">
                <a16:creationId xmlns:a16="http://schemas.microsoft.com/office/drawing/2014/main" id="{E2FA27E6-44B1-3E3D-2B28-0D0F81959E01}"/>
              </a:ext>
            </a:extLst>
          </p:cNvPr>
          <p:cNvSpPr txBox="1">
            <a:spLocks/>
          </p:cNvSpPr>
          <p:nvPr/>
        </p:nvSpPr>
        <p:spPr>
          <a:xfrm>
            <a:off x="199747" y="97138"/>
            <a:ext cx="9697287" cy="52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a:t>Key roles for RRT ATP facilitation team</a:t>
            </a:r>
            <a:r>
              <a:rPr lang="hu-HU" b="1"/>
              <a:t> – </a:t>
            </a:r>
            <a:r>
              <a:rPr lang="hu-HU" b="1" err="1"/>
              <a:t>Skills</a:t>
            </a:r>
            <a:r>
              <a:rPr lang="hu-HU" b="1"/>
              <a:t> drill</a:t>
            </a:r>
          </a:p>
        </p:txBody>
      </p:sp>
    </p:spTree>
    <p:extLst>
      <p:ext uri="{BB962C8B-B14F-4D97-AF65-F5344CB8AC3E}">
        <p14:creationId xmlns:p14="http://schemas.microsoft.com/office/powerpoint/2010/main" val="2003016206"/>
      </p:ext>
    </p:extLst>
  </p:cSld>
  <p:clrMapOvr>
    <a:overrideClrMapping bg1="lt1" tx1="dk1" bg2="lt2" tx2="dk2" accent1="accent1" accent2="accent2" accent3="accent3" accent4="accent4" accent5="accent5" accent6="accent6" hlink="hlink" folHlink="folHlink"/>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 name="Google Shape;308;p8"/>
          <p:cNvSpPr txBox="1">
            <a:spLocks noGrp="1"/>
          </p:cNvSpPr>
          <p:nvPr>
            <p:ph type="body" sz="half" idx="1"/>
          </p:nvPr>
        </p:nvSpPr>
        <p:spPr>
          <a:xfrm>
            <a:off x="3178450" y="1620278"/>
            <a:ext cx="5831557" cy="1879908"/>
          </a:xfrm>
          <a:prstGeom prst="rect">
            <a:avLst/>
          </a:prstGeom>
        </p:spPr>
        <p:txBody>
          <a:bodyPr lIns="0" tIns="0" rIns="0" bIns="0"/>
          <a:lstStyle/>
          <a:p>
            <a:pPr>
              <a:spcBef>
                <a:spcPts val="0"/>
              </a:spcBef>
              <a:defRPr sz="3200"/>
            </a:pPr>
            <a:r>
              <a:rPr b="1"/>
              <a:t>Team activity:</a:t>
            </a:r>
            <a:endParaRPr lang="en-US" b="1"/>
          </a:p>
          <a:p>
            <a:pPr>
              <a:spcBef>
                <a:spcPts val="0"/>
              </a:spcBef>
              <a:defRPr sz="3200"/>
            </a:pPr>
            <a:r>
              <a:rPr b="1"/>
              <a:t>Composing RRT ATP facilitation teams</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9" name="Google Shape;307;p8"/>
          <p:cNvSpPr txBox="1">
            <a:spLocks noGrp="1"/>
          </p:cNvSpPr>
          <p:nvPr>
            <p:ph type="title"/>
          </p:nvPr>
        </p:nvSpPr>
        <p:spPr>
          <a:xfrm>
            <a:off x="388934" y="-2"/>
            <a:ext cx="3264196" cy="1932378"/>
          </a:xfrm>
          <a:prstGeom prst="rect">
            <a:avLst/>
          </a:prstGeom>
        </p:spPr>
        <p:txBody>
          <a:bodyPr lIns="0" tIns="0" rIns="0" bIns="0"/>
          <a:lstStyle/>
          <a:p>
            <a:r>
              <a:rPr b="1"/>
              <a:t>Learning objectives</a:t>
            </a:r>
            <a:endParaRPr lang="en-US" b="1"/>
          </a:p>
        </p:txBody>
      </p:sp>
      <p:sp>
        <p:nvSpPr>
          <p:cNvPr id="1421" name="Content Placeholder 1"/>
          <p:cNvSpPr txBox="1"/>
          <p:nvPr/>
        </p:nvSpPr>
        <p:spPr>
          <a:xfrm>
            <a:off x="4373938" y="1932376"/>
            <a:ext cx="7293660" cy="14055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spcBef>
                <a:spcPts val="500"/>
              </a:spcBef>
              <a:defRPr sz="2400">
                <a:latin typeface="Source Sans Pro Regular"/>
                <a:ea typeface="Source Sans Pro Regular"/>
                <a:cs typeface="Source Sans Pro Regular"/>
                <a:sym typeface="Source Sans Pro Regular"/>
              </a:defRPr>
            </a:pPr>
            <a:r>
              <a:rPr sz="2500">
                <a:latin typeface="Source Sans Pro Regular"/>
              </a:rPr>
              <a:t>At the end of this session, you should be able to:</a:t>
            </a:r>
            <a:endParaRPr sz="2500">
              <a:latin typeface="Source Sans Pro Regular"/>
              <a:sym typeface="Arial"/>
            </a:endParaRPr>
          </a:p>
          <a:p>
            <a:pPr>
              <a:spcBef>
                <a:spcPts val="500"/>
              </a:spcBef>
              <a:defRPr sz="2400">
                <a:latin typeface="Source Sans Pro Regular"/>
                <a:ea typeface="Source Sans Pro Regular"/>
                <a:cs typeface="Source Sans Pro Regular"/>
                <a:sym typeface="Source Sans Pro Regular"/>
              </a:defRPr>
            </a:pPr>
            <a:r>
              <a:t> </a:t>
            </a:r>
            <a:endParaRPr>
              <a:solidFill>
                <a:srgbClr val="10253F"/>
              </a:solidFill>
              <a:latin typeface="Arial"/>
              <a:ea typeface="Arial"/>
              <a:cs typeface="Arial"/>
              <a:sym typeface="Arial"/>
            </a:endParaRPr>
          </a:p>
          <a:p>
            <a:pPr marL="308609" indent="-308609">
              <a:spcBef>
                <a:spcPts val="500"/>
              </a:spcBef>
              <a:buClr>
                <a:srgbClr val="64A000"/>
              </a:buClr>
              <a:buSzPct val="100000"/>
              <a:buFont typeface="Arial"/>
              <a:buChar char="•"/>
              <a:defRPr sz="2400">
                <a:latin typeface="Source Sans Pro Regular"/>
                <a:ea typeface="Source Sans Pro Regular"/>
                <a:cs typeface="Source Sans Pro Regular"/>
                <a:sym typeface="Source Sans Pro Regular"/>
              </a:defRPr>
            </a:pPr>
            <a:r>
              <a:rPr sz="2500"/>
              <a:t>Compose facilitation teams to deliver the RRT ATP</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6" name="Content Placeholder 1"/>
          <p:cNvSpPr txBox="1">
            <a:spLocks noGrp="1"/>
          </p:cNvSpPr>
          <p:nvPr>
            <p:ph type="body" idx="1"/>
          </p:nvPr>
        </p:nvSpPr>
        <p:spPr>
          <a:xfrm>
            <a:off x="1188000" y="1475739"/>
            <a:ext cx="9897689" cy="4654071"/>
          </a:xfrm>
          <a:prstGeom prst="rect">
            <a:avLst/>
          </a:prstGeom>
        </p:spPr>
        <p:txBody>
          <a:bodyPr>
            <a:normAutofit/>
          </a:bodyPr>
          <a:lstStyle/>
          <a:p>
            <a:pPr marL="216000" indent="-216000">
              <a:buClr>
                <a:srgbClr val="65A000"/>
              </a:buClr>
              <a:buSzPct val="100000"/>
              <a:buChar char="•"/>
            </a:pPr>
            <a:r>
              <a:t>The group will be divided into 4 subgroups or facilitation teams</a:t>
            </a:r>
            <a:r>
              <a:rPr lang="hu-HU"/>
              <a:t>.</a:t>
            </a:r>
            <a:br>
              <a:rPr lang="hu-HU"/>
            </a:br>
            <a:endParaRPr/>
          </a:p>
          <a:p>
            <a:pPr marL="216000" indent="-216000">
              <a:buClr>
                <a:srgbClr val="65A000"/>
              </a:buClr>
              <a:buSzPct val="100000"/>
              <a:buChar char="•"/>
            </a:pPr>
            <a:r>
              <a:t>Groups are composed ensuring that a maximum of the required areas of expertise (session 1.5) are present in each team.</a:t>
            </a:r>
            <a:br>
              <a:rPr lang="hu-HU"/>
            </a:br>
            <a:endParaRPr/>
          </a:p>
          <a:p>
            <a:pPr marL="216000" indent="-216000">
              <a:buClr>
                <a:srgbClr val="65A000"/>
              </a:buClr>
              <a:buSzPct val="100000"/>
              <a:buChar char="•"/>
            </a:pPr>
            <a:r>
              <a:t>Each group should select/assign a person, having a computer, who will be responsible to enter the data gathered during group work throughout the TOT.</a:t>
            </a:r>
          </a:p>
          <a:p>
            <a:pPr marL="216000" indent="-216000">
              <a:buClr>
                <a:srgbClr val="65A000"/>
              </a:buClr>
              <a:buSzPct val="100000"/>
              <a:buChar char="•"/>
            </a:pPr>
            <a:r>
              <a:t>Facilitators will support the teams, see next slide.</a:t>
            </a:r>
          </a:p>
        </p:txBody>
      </p:sp>
      <p:sp>
        <p:nvSpPr>
          <p:cNvPr id="4" name="Title 1">
            <a:extLst>
              <a:ext uri="{FF2B5EF4-FFF2-40B4-BE49-F238E27FC236}">
                <a16:creationId xmlns:a16="http://schemas.microsoft.com/office/drawing/2014/main" id="{16FFDA01-DB61-00CA-78E3-F022803C9170}"/>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a:t>Group </a:t>
            </a:r>
            <a:r>
              <a:rPr lang="hu-HU" b="1" err="1"/>
              <a:t>work</a:t>
            </a:r>
            <a:r>
              <a:rPr lang="hu-HU" b="1"/>
              <a:t> </a:t>
            </a:r>
            <a:r>
              <a:rPr lang="hu-HU" b="1" err="1"/>
              <a:t>instructions</a:t>
            </a:r>
            <a:r>
              <a:rPr lang="hu-HU" b="1"/>
              <a:t> (1)</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 name="Table 2"/>
          <p:cNvGraphicFramePr/>
          <p:nvPr>
            <p:extLst>
              <p:ext uri="{D42A27DB-BD31-4B8C-83A1-F6EECF244321}">
                <p14:modId xmlns:p14="http://schemas.microsoft.com/office/powerpoint/2010/main" val="1440456898"/>
              </p:ext>
            </p:extLst>
          </p:nvPr>
        </p:nvGraphicFramePr>
        <p:xfrm>
          <a:off x="1981200" y="2392984"/>
          <a:ext cx="8010525" cy="2286000"/>
        </p:xfrm>
        <a:graphic>
          <a:graphicData uri="http://schemas.openxmlformats.org/drawingml/2006/table">
            <a:tbl>
              <a:tblPr firstRow="1" bandRow="1">
                <a:tableStyleId>{4C3C2611-4C71-4FC5-86AE-919BDF0F9419}</a:tableStyleId>
              </a:tblPr>
              <a:tblGrid>
                <a:gridCol w="1470425">
                  <a:extLst>
                    <a:ext uri="{9D8B030D-6E8A-4147-A177-3AD203B41FA5}">
                      <a16:colId xmlns:a16="http://schemas.microsoft.com/office/drawing/2014/main" val="20000"/>
                    </a:ext>
                  </a:extLst>
                </a:gridCol>
                <a:gridCol w="3270050">
                  <a:extLst>
                    <a:ext uri="{9D8B030D-6E8A-4147-A177-3AD203B41FA5}">
                      <a16:colId xmlns:a16="http://schemas.microsoft.com/office/drawing/2014/main" val="20001"/>
                    </a:ext>
                  </a:extLst>
                </a:gridCol>
                <a:gridCol w="3270050">
                  <a:extLst>
                    <a:ext uri="{9D8B030D-6E8A-4147-A177-3AD203B41FA5}">
                      <a16:colId xmlns:a16="http://schemas.microsoft.com/office/drawing/2014/main" val="20002"/>
                    </a:ext>
                  </a:extLst>
                </a:gridCol>
              </a:tblGrid>
              <a:tr h="370840">
                <a:tc>
                  <a:txBody>
                    <a:bodyPr/>
                    <a:lstStyle/>
                    <a:p>
                      <a:pPr algn="ctr" defTabSz="289320">
                        <a:defRPr sz="1800" b="0">
                          <a:solidFill>
                            <a:srgbClr val="000000"/>
                          </a:solidFill>
                        </a:defRPr>
                      </a:pPr>
                      <a:r>
                        <a:rPr sz="2400">
                          <a:solidFill>
                            <a:srgbClr val="FFFFFF"/>
                          </a:solidFill>
                          <a:latin typeface="Source Sans Pro Bold"/>
                          <a:ea typeface="Source Sans Pro Bold"/>
                          <a:cs typeface="Source Sans Pro Bold"/>
                          <a:sym typeface="Source Sans Pro Bold"/>
                        </a:rPr>
                        <a:t>Team</a:t>
                      </a:r>
                    </a:p>
                  </a:txBody>
                  <a:tcPr marL="45720" marR="45720" horzOverflow="overflow"/>
                </a:tc>
                <a:tc>
                  <a:txBody>
                    <a:bodyPr/>
                    <a:lstStyle/>
                    <a:p>
                      <a:pPr algn="ctr" defTabSz="289320">
                        <a:defRPr sz="1800" b="0">
                          <a:solidFill>
                            <a:srgbClr val="000000"/>
                          </a:solidFill>
                        </a:defRPr>
                      </a:pPr>
                      <a:r>
                        <a:rPr sz="2400">
                          <a:solidFill>
                            <a:srgbClr val="FFFFFF"/>
                          </a:solidFill>
                          <a:latin typeface="Source Sans Pro Bold"/>
                          <a:ea typeface="Source Sans Pro Bold"/>
                          <a:cs typeface="Source Sans Pro Bold"/>
                          <a:sym typeface="Source Sans Pro Bold"/>
                        </a:rPr>
                        <a:t>Facilitator</a:t>
                      </a:r>
                    </a:p>
                  </a:txBody>
                  <a:tcPr marL="45720" marR="45720" horzOverflow="overflow"/>
                </a:tc>
                <a:tc>
                  <a:txBody>
                    <a:bodyPr/>
                    <a:lstStyle/>
                    <a:p>
                      <a:pPr algn="ctr" defTabSz="289320">
                        <a:defRPr sz="1800" b="0">
                          <a:solidFill>
                            <a:srgbClr val="000000"/>
                          </a:solidFill>
                        </a:defRPr>
                      </a:pPr>
                      <a:r>
                        <a:rPr sz="2400">
                          <a:solidFill>
                            <a:srgbClr val="FFFFFF"/>
                          </a:solidFill>
                          <a:latin typeface="Source Sans Pro Bold"/>
                          <a:ea typeface="Source Sans Pro Bold"/>
                          <a:cs typeface="Source Sans Pro Bold"/>
                          <a:sym typeface="Source Sans Pro Bold"/>
                        </a:rPr>
                        <a:t>Evaluator</a:t>
                      </a:r>
                    </a:p>
                  </a:txBody>
                  <a:tcPr marL="45720" marR="45720" horzOverflow="overflow"/>
                </a:tc>
                <a:extLst>
                  <a:ext uri="{0D108BD9-81ED-4DB2-BD59-A6C34878D82A}">
                    <a16:rowId xmlns:a16="http://schemas.microsoft.com/office/drawing/2014/main" val="10000"/>
                  </a:ext>
                </a:extLst>
              </a:tr>
              <a:tr h="370840">
                <a:tc>
                  <a:txBody>
                    <a:bodyPr/>
                    <a:lstStyle/>
                    <a:p>
                      <a:pPr marL="84138" indent="0" defTabSz="289320">
                        <a:defRPr sz="1800"/>
                      </a:pPr>
                      <a:r>
                        <a:rPr sz="2400">
                          <a:latin typeface="Source Sans Pro Regular"/>
                          <a:ea typeface="Source Sans Pro Regular"/>
                          <a:cs typeface="Source Sans Pro Regular"/>
                        </a:rPr>
                        <a:t>1</a:t>
                      </a: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extLst>
                  <a:ext uri="{0D108BD9-81ED-4DB2-BD59-A6C34878D82A}">
                    <a16:rowId xmlns:a16="http://schemas.microsoft.com/office/drawing/2014/main" val="10001"/>
                  </a:ext>
                </a:extLst>
              </a:tr>
              <a:tr h="370840">
                <a:tc>
                  <a:txBody>
                    <a:bodyPr/>
                    <a:lstStyle/>
                    <a:p>
                      <a:pPr marL="84138" indent="0" defTabSz="289320">
                        <a:defRPr sz="1800"/>
                      </a:pPr>
                      <a:r>
                        <a:rPr sz="2400">
                          <a:latin typeface="Source Sans Pro Regular"/>
                          <a:ea typeface="Source Sans Pro Regular"/>
                          <a:cs typeface="Source Sans Pro Regular"/>
                        </a:rPr>
                        <a:t>2</a:t>
                      </a: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extLst>
                  <a:ext uri="{0D108BD9-81ED-4DB2-BD59-A6C34878D82A}">
                    <a16:rowId xmlns:a16="http://schemas.microsoft.com/office/drawing/2014/main" val="10002"/>
                  </a:ext>
                </a:extLst>
              </a:tr>
              <a:tr h="370840">
                <a:tc>
                  <a:txBody>
                    <a:bodyPr/>
                    <a:lstStyle/>
                    <a:p>
                      <a:pPr marL="84138" indent="0" defTabSz="289320">
                        <a:defRPr sz="1800"/>
                      </a:pPr>
                      <a:r>
                        <a:rPr sz="2400">
                          <a:latin typeface="Source Sans Pro Regular"/>
                          <a:ea typeface="Source Sans Pro Regular"/>
                          <a:cs typeface="Source Sans Pro Regular"/>
                        </a:rPr>
                        <a:t>3</a:t>
                      </a: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extLst>
                  <a:ext uri="{0D108BD9-81ED-4DB2-BD59-A6C34878D82A}">
                    <a16:rowId xmlns:a16="http://schemas.microsoft.com/office/drawing/2014/main" val="10003"/>
                  </a:ext>
                </a:extLst>
              </a:tr>
              <a:tr h="370840">
                <a:tc>
                  <a:txBody>
                    <a:bodyPr/>
                    <a:lstStyle/>
                    <a:p>
                      <a:pPr marL="84138" indent="0" defTabSz="289320">
                        <a:defRPr sz="1800"/>
                      </a:pPr>
                      <a:r>
                        <a:rPr sz="2400">
                          <a:latin typeface="Source Sans Pro Regular"/>
                          <a:ea typeface="Source Sans Pro Regular"/>
                          <a:cs typeface="Source Sans Pro Regular"/>
                        </a:rPr>
                        <a:t>4</a:t>
                      </a: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tc>
                  <a:txBody>
                    <a:bodyPr/>
                    <a:lstStyle/>
                    <a:p>
                      <a:pPr defTabSz="289320">
                        <a:defRPr sz="2400">
                          <a:latin typeface="Source Sans Pro Regular"/>
                          <a:ea typeface="Source Sans Pro Regular"/>
                          <a:cs typeface="Source Sans Pro Regular"/>
                        </a:defRPr>
                      </a:pPr>
                      <a:endParaRPr/>
                    </a:p>
                  </a:txBody>
                  <a:tcPr marL="45720" marR="45720" horzOverflow="overflow"/>
                </a:tc>
                <a:extLst>
                  <a:ext uri="{0D108BD9-81ED-4DB2-BD59-A6C34878D82A}">
                    <a16:rowId xmlns:a16="http://schemas.microsoft.com/office/drawing/2014/main" val="10004"/>
                  </a:ext>
                </a:extLst>
              </a:tr>
            </a:tbl>
          </a:graphicData>
        </a:graphic>
      </p:graphicFrame>
      <p:sp>
        <p:nvSpPr>
          <p:cNvPr id="2" name="Title 1">
            <a:extLst>
              <a:ext uri="{FF2B5EF4-FFF2-40B4-BE49-F238E27FC236}">
                <a16:creationId xmlns:a16="http://schemas.microsoft.com/office/drawing/2014/main" id="{2CAEC68A-F90E-7BD0-F684-2772EE53008F}"/>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a:t>Team </a:t>
            </a:r>
            <a:r>
              <a:rPr lang="hu-HU" b="1" err="1"/>
              <a:t>facilitators</a:t>
            </a:r>
            <a:endParaRPr lang="hu-HU" b="1"/>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2EA0-F9BF-D9E0-D189-5DCF0DDB9F3C}"/>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a:t>Group </a:t>
            </a:r>
            <a:r>
              <a:rPr lang="hu-HU" b="1" err="1"/>
              <a:t>work</a:t>
            </a:r>
            <a:r>
              <a:rPr lang="hu-HU" b="1"/>
              <a:t> </a:t>
            </a:r>
            <a:r>
              <a:rPr lang="hu-HU" b="1" err="1"/>
              <a:t>instructions</a:t>
            </a:r>
            <a:r>
              <a:rPr lang="hu-HU" b="1"/>
              <a:t> (2)</a:t>
            </a:r>
          </a:p>
        </p:txBody>
      </p:sp>
      <p:sp>
        <p:nvSpPr>
          <p:cNvPr id="3" name="Szövegdoboz 2">
            <a:extLst>
              <a:ext uri="{FF2B5EF4-FFF2-40B4-BE49-F238E27FC236}">
                <a16:creationId xmlns:a16="http://schemas.microsoft.com/office/drawing/2014/main" id="{09E551BC-9FFF-9AF1-4736-3AB00FF36EF1}"/>
              </a:ext>
            </a:extLst>
          </p:cNvPr>
          <p:cNvSpPr txBox="1"/>
          <p:nvPr/>
        </p:nvSpPr>
        <p:spPr>
          <a:xfrm>
            <a:off x="1188000" y="900000"/>
            <a:ext cx="9626756" cy="4462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52000" indent="-252000">
              <a:buClr>
                <a:srgbClr val="65A000"/>
              </a:buClr>
              <a:buSzPct val="100000"/>
              <a:buAutoNum type="arabicPeriod"/>
              <a:defRPr sz="2200"/>
            </a:pPr>
            <a:r>
              <a:rPr lang="en-US" sz="2400">
                <a:latin typeface="Source Sans Pro Regular"/>
              </a:rPr>
              <a:t>Each team will discuss and agree on who will play what role in the RRT ATP facilitation team, based on team member’s areas of expertise.</a:t>
            </a:r>
            <a:br>
              <a:rPr lang="en-US" sz="2400">
                <a:latin typeface="Source Sans Pro Regular"/>
              </a:rPr>
            </a:br>
            <a:endParaRPr lang="en-US" sz="2400">
              <a:latin typeface="Source Sans Pro Regular"/>
            </a:endParaRPr>
          </a:p>
          <a:p>
            <a:pPr marL="252000" indent="-252000">
              <a:buClr>
                <a:srgbClr val="65A000"/>
              </a:buClr>
              <a:buSzPct val="100000"/>
              <a:buAutoNum type="arabicPeriod"/>
              <a:defRPr sz="2200"/>
            </a:pPr>
            <a:r>
              <a:rPr lang="en-US" sz="2400">
                <a:latin typeface="Source Sans Pro Regular"/>
              </a:rPr>
              <a:t>List of members including their roles and areas of expertise will be entered (electronically) on a Facilitation team composition template (tool 1, RRT_TOT_tool_1_RRT_ATP_roles_facilitation_team_220701_en.xlsx).</a:t>
            </a:r>
            <a:br>
              <a:rPr lang="en-US" sz="2400">
                <a:latin typeface="Source Sans Pro Regular"/>
              </a:rPr>
            </a:br>
            <a:endParaRPr lang="en-US" sz="2400">
              <a:latin typeface="Source Sans Pro Regular"/>
            </a:endParaRPr>
          </a:p>
          <a:p>
            <a:pPr marL="252000" indent="-252000">
              <a:buClr>
                <a:srgbClr val="65A000"/>
              </a:buClr>
              <a:buSzPct val="100000"/>
              <a:buAutoNum type="arabicPeriod"/>
              <a:defRPr sz="2200"/>
            </a:pPr>
            <a:r>
              <a:rPr lang="en-US" sz="2400">
                <a:latin typeface="Source Sans Pro Regular"/>
              </a:rPr>
              <a:t>Each team will present in plenary their composition and highlight any challenges they anticipate they may face with regards to team composition, areas of expertise, etc.</a:t>
            </a:r>
          </a:p>
          <a:p>
            <a:pPr marL="0" marR="0" indent="0" algn="l" defTabSz="914400" rtl="0" fontAlgn="auto" latinLnBrk="0" hangingPunct="0">
              <a:lnSpc>
                <a:spcPct val="100000"/>
              </a:lnSpc>
              <a:spcBef>
                <a:spcPts val="0"/>
              </a:spcBef>
              <a:spcAft>
                <a:spcPts val="0"/>
              </a:spcAft>
              <a:buClrTx/>
              <a:buSzTx/>
              <a:buFontTx/>
              <a:buNone/>
              <a:tabLst/>
            </a:pPr>
            <a:endParaRPr kumimoji="0" lang="hu-HU" sz="2000" b="0" i="0" u="none" strike="noStrike" cap="none" spc="0" normalizeH="0" baseline="0">
              <a:ln>
                <a:noFill/>
              </a:ln>
              <a:solidFill>
                <a:srgbClr val="000000"/>
              </a:solidFill>
              <a:effectLst/>
              <a:uFillTx/>
              <a:latin typeface="Source Sans Pro Regular"/>
              <a:sym typeface="Calibri"/>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9" name="Google Shape;308;p8"/>
          <p:cNvSpPr txBox="1">
            <a:spLocks noGrp="1"/>
          </p:cNvSpPr>
          <p:nvPr>
            <p:ph type="body" sz="half" idx="1"/>
          </p:nvPr>
        </p:nvSpPr>
        <p:spPr>
          <a:xfrm>
            <a:off x="422273" y="1962707"/>
            <a:ext cx="11347453" cy="1870076"/>
          </a:xfrm>
          <a:prstGeom prst="rect">
            <a:avLst/>
          </a:prstGeom>
        </p:spPr>
        <p:txBody>
          <a:bodyPr lIns="0" tIns="0" rIns="0" bIns="0"/>
          <a:lstStyle>
            <a:lvl1pPr>
              <a:spcBef>
                <a:spcPts val="0"/>
              </a:spcBef>
              <a:defRPr sz="3200"/>
            </a:lvl1pPr>
          </a:lstStyle>
          <a:p>
            <a:r>
              <a:rPr lang="fr-FR" b="1" dirty="0"/>
              <a:t>2</a:t>
            </a:r>
            <a:r>
              <a:rPr b="1" dirty="0"/>
              <a:t>.</a:t>
            </a:r>
            <a:r>
              <a:rPr lang="fr-FR" b="1" dirty="0"/>
              <a:t>4</a:t>
            </a:r>
            <a:r>
              <a:rPr b="1" dirty="0"/>
              <a:t> </a:t>
            </a:r>
            <a:r>
              <a:rPr lang="en-US" b="1" dirty="0"/>
              <a:t>Team building</a:t>
            </a:r>
            <a:r>
              <a:rPr b="1" dirty="0"/>
              <a:t> activity</a:t>
            </a:r>
            <a:r>
              <a:rPr lang="fr-FR" b="1" dirty="0"/>
              <a:t>: : team logo</a:t>
            </a:r>
            <a:endParaRPr lang="en-US" b="1" dirty="0"/>
          </a:p>
        </p:txBody>
      </p:sp>
      <p:sp>
        <p:nvSpPr>
          <p:cNvPr id="1441" name="TextBox 2"/>
          <p:cNvSpPr txBox="1"/>
          <p:nvPr/>
        </p:nvSpPr>
        <p:spPr>
          <a:xfrm>
            <a:off x="561534" y="1019908"/>
            <a:ext cx="6004561" cy="789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t>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 name="Rectangle 2"/>
          <p:cNvSpPr txBox="1">
            <a:spLocks noGrp="1"/>
          </p:cNvSpPr>
          <p:nvPr>
            <p:ph type="title"/>
          </p:nvPr>
        </p:nvSpPr>
        <p:spPr>
          <a:xfrm>
            <a:off x="338618" y="173497"/>
            <a:ext cx="3264196" cy="1932378"/>
          </a:xfrm>
          <a:prstGeom prst="rect">
            <a:avLst/>
          </a:prstGeom>
        </p:spPr>
        <p:txBody>
          <a:bodyPr lIns="45719" tIns="45720" rIns="45719" bIns="45720" anchor="ctr">
            <a:normAutofit/>
          </a:bodyPr>
          <a:lstStyle/>
          <a:p>
            <a:r>
              <a:rPr b="1"/>
              <a:t>Outline</a:t>
            </a:r>
            <a:endParaRPr lang="en-US" b="1"/>
          </a:p>
        </p:txBody>
      </p:sp>
      <p:sp>
        <p:nvSpPr>
          <p:cNvPr id="1057" name="Content Placeholder 1"/>
          <p:cNvSpPr txBox="1">
            <a:spLocks noGrp="1"/>
          </p:cNvSpPr>
          <p:nvPr>
            <p:ph type="body" idx="1"/>
          </p:nvPr>
        </p:nvSpPr>
        <p:spPr>
          <a:xfrm>
            <a:off x="4320001" y="1980000"/>
            <a:ext cx="7231534" cy="3354765"/>
          </a:xfrm>
          <a:prstGeom prst="rect">
            <a:avLst/>
          </a:prstGeom>
        </p:spPr>
        <p:txBody>
          <a:bodyPr wrap="square">
            <a:noAutofit/>
          </a:bodyPr>
          <a:lstStyle/>
          <a:p>
            <a:pPr marL="457200" indent="-457200">
              <a:lnSpc>
                <a:spcPct val="100000"/>
              </a:lnSpc>
              <a:spcBef>
                <a:spcPts val="600"/>
              </a:spcBef>
              <a:buClr>
                <a:schemeClr val="accent6"/>
              </a:buClr>
              <a:buSzPct val="100000"/>
              <a:buAutoNum type="arabicPeriod"/>
            </a:pPr>
            <a:r>
              <a:t>What is the </a:t>
            </a:r>
            <a:r>
              <a:rPr lang="fr-FR"/>
              <a:t>WHO </a:t>
            </a:r>
            <a:r>
              <a:t>RRT Training </a:t>
            </a:r>
            <a:r>
              <a:rPr lang="fr-FR"/>
              <a:t>Programme</a:t>
            </a:r>
            <a:r>
              <a:t>?</a:t>
            </a:r>
          </a:p>
          <a:p>
            <a:pPr marL="457200" indent="-457200">
              <a:lnSpc>
                <a:spcPct val="100000"/>
              </a:lnSpc>
              <a:spcBef>
                <a:spcPts val="600"/>
              </a:spcBef>
              <a:buClr>
                <a:schemeClr val="accent6"/>
              </a:buClr>
              <a:buSzPct val="100000"/>
              <a:buAutoNum type="arabicPeriod"/>
            </a:pPr>
            <a:r>
              <a:t>Why a RRT Training </a:t>
            </a:r>
            <a:r>
              <a:rPr lang="fr-FR"/>
              <a:t>Programme </a:t>
            </a:r>
            <a:r>
              <a:t>for Member States?</a:t>
            </a:r>
          </a:p>
          <a:p>
            <a:pPr marL="457200" indent="-457200">
              <a:lnSpc>
                <a:spcPct val="100000"/>
              </a:lnSpc>
              <a:spcBef>
                <a:spcPts val="600"/>
              </a:spcBef>
              <a:buClr>
                <a:schemeClr val="accent6"/>
              </a:buClr>
              <a:buSzPct val="100000"/>
              <a:buAutoNum type="arabicPeriod"/>
            </a:pPr>
            <a:r>
              <a:t>Content and structure of the RRT TP</a:t>
            </a:r>
          </a:p>
          <a:p>
            <a:pPr marL="457200" indent="-457200">
              <a:lnSpc>
                <a:spcPct val="100000"/>
              </a:lnSpc>
              <a:spcBef>
                <a:spcPts val="600"/>
              </a:spcBef>
              <a:buClr>
                <a:schemeClr val="accent6"/>
              </a:buClr>
              <a:buSzPct val="100000"/>
              <a:buAutoNum type="arabicPeriod"/>
            </a:pPr>
            <a:r>
              <a:t>Phases and steps for </a:t>
            </a:r>
            <a:r>
              <a:rPr lang="fr-FR" err="1"/>
              <a:t>implementing</a:t>
            </a:r>
            <a:r>
              <a:rPr lang="fr-FR"/>
              <a:t> </a:t>
            </a:r>
            <a:r>
              <a:t>the RRT TP in country</a:t>
            </a:r>
          </a:p>
          <a:p>
            <a:pPr marL="457200" indent="-457200">
              <a:lnSpc>
                <a:spcPct val="100000"/>
              </a:lnSpc>
              <a:spcBef>
                <a:spcPts val="600"/>
              </a:spcBef>
              <a:buClr>
                <a:schemeClr val="accent6"/>
              </a:buClr>
              <a:buSzPct val="100000"/>
              <a:buAutoNum type="arabicPeriod"/>
            </a:pPr>
            <a:r>
              <a:t>The RRT Advanced Training Programme</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7" name="Content Placeholder 1"/>
          <p:cNvSpPr txBox="1"/>
          <p:nvPr/>
        </p:nvSpPr>
        <p:spPr>
          <a:xfrm>
            <a:off x="4319271" y="2817195"/>
            <a:ext cx="700567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marL="308609" indent="-308609">
              <a:spcBef>
                <a:spcPts val="600"/>
              </a:spcBef>
              <a:buClr>
                <a:srgbClr val="00B050"/>
              </a:buClr>
              <a:buSzPct val="100000"/>
              <a:buFont typeface="Arial"/>
              <a:buChar char="•"/>
              <a:defRPr sz="2800">
                <a:latin typeface="Arial"/>
                <a:ea typeface="Arial"/>
                <a:cs typeface="Arial"/>
                <a:sym typeface="Arial"/>
              </a:defRPr>
            </a:lvl1pPr>
          </a:lstStyle>
          <a:p>
            <a:pPr>
              <a:buClr>
                <a:srgbClr val="65A000"/>
              </a:buClr>
            </a:pPr>
            <a:r>
              <a:rPr>
                <a:latin typeface="Source Sans Pro Regular"/>
              </a:rPr>
              <a:t>Foster team identity and group cohesion</a:t>
            </a:r>
          </a:p>
        </p:txBody>
      </p:sp>
      <p:sp>
        <p:nvSpPr>
          <p:cNvPr id="2" name="Google Shape;307;p8">
            <a:extLst>
              <a:ext uri="{FF2B5EF4-FFF2-40B4-BE49-F238E27FC236}">
                <a16:creationId xmlns:a16="http://schemas.microsoft.com/office/drawing/2014/main" id="{166D1697-A518-68E5-E98A-5E43CB305A90}"/>
              </a:ext>
            </a:extLst>
          </p:cNvPr>
          <p:cNvSpPr txBox="1">
            <a:spLocks/>
          </p:cNvSpPr>
          <p:nvPr/>
        </p:nvSpPr>
        <p:spPr>
          <a:xfrm>
            <a:off x="399094" y="-2"/>
            <a:ext cx="3264196" cy="19323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a:t>Session</a:t>
            </a:r>
            <a:br>
              <a:rPr lang="hu-HU" b="1"/>
            </a:br>
            <a:r>
              <a:rPr lang="hu-HU" b="1" err="1"/>
              <a:t>objectives</a:t>
            </a:r>
            <a:endParaRPr lang="hu-HU" b="1"/>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 name="Rectangle 4"/>
          <p:cNvSpPr txBox="1"/>
          <p:nvPr/>
        </p:nvSpPr>
        <p:spPr>
          <a:xfrm>
            <a:off x="1188001" y="1260000"/>
            <a:ext cx="9657862" cy="29854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40631" indent="-240631">
              <a:spcBef>
                <a:spcPts val="600"/>
              </a:spcBef>
              <a:buClr>
                <a:srgbClr val="65A000"/>
              </a:buClr>
              <a:buSzPct val="100000"/>
              <a:buChar char="•"/>
              <a:defRPr sz="2400">
                <a:latin typeface="Arial"/>
                <a:ea typeface="Arial"/>
                <a:cs typeface="Arial"/>
                <a:sym typeface="Arial"/>
              </a:defRPr>
            </a:pPr>
            <a:r>
              <a:rPr>
                <a:latin typeface="Source Sans Pro Regular"/>
              </a:rPr>
              <a:t>Select a name for your team (40’)</a:t>
            </a:r>
          </a:p>
          <a:p>
            <a:pPr marL="240631" indent="-240631">
              <a:spcBef>
                <a:spcPts val="600"/>
              </a:spcBef>
              <a:buClr>
                <a:srgbClr val="65A000"/>
              </a:buClr>
              <a:buSzPct val="100000"/>
              <a:buChar char="•"/>
              <a:defRPr sz="2400">
                <a:latin typeface="Arial"/>
                <a:ea typeface="Arial"/>
                <a:cs typeface="Arial"/>
                <a:sym typeface="Arial"/>
              </a:defRPr>
            </a:pPr>
            <a:r>
              <a:rPr>
                <a:latin typeface="Source Sans Pro Regular"/>
              </a:rPr>
              <a:t>Develop a graphic logo that will portray who/what they are to the rest of the participants</a:t>
            </a:r>
          </a:p>
          <a:p>
            <a:pPr marL="240631" indent="-240631">
              <a:spcBef>
                <a:spcPts val="600"/>
              </a:spcBef>
              <a:buClr>
                <a:srgbClr val="65A000"/>
              </a:buClr>
              <a:buSzPct val="100000"/>
              <a:buChar char="•"/>
              <a:defRPr sz="2400">
                <a:latin typeface="Arial"/>
                <a:ea typeface="Arial"/>
                <a:cs typeface="Arial"/>
                <a:sym typeface="Arial"/>
              </a:defRPr>
            </a:pPr>
            <a:r>
              <a:rPr>
                <a:latin typeface="Source Sans Pro Regular"/>
              </a:rPr>
              <a:t>Draw a large version on a flip-chart for the group to see. </a:t>
            </a:r>
          </a:p>
          <a:p>
            <a:pPr marL="240631" indent="-240631">
              <a:spcBef>
                <a:spcPts val="600"/>
              </a:spcBef>
              <a:buClr>
                <a:srgbClr val="65A000"/>
              </a:buClr>
              <a:buSzPct val="100000"/>
              <a:buChar char="•"/>
              <a:defRPr sz="2400">
                <a:latin typeface="Arial"/>
                <a:ea typeface="Arial"/>
                <a:cs typeface="Arial"/>
                <a:sym typeface="Arial"/>
              </a:defRPr>
            </a:pPr>
            <a:r>
              <a:rPr>
                <a:latin typeface="Source Sans Pro Regular"/>
              </a:rPr>
              <a:t>After completing the logo, develop a slogan with twelve words or less that explains your team logo and creates an identity for the group</a:t>
            </a:r>
          </a:p>
          <a:p>
            <a:pPr marL="240631" indent="-240631">
              <a:spcBef>
                <a:spcPts val="600"/>
              </a:spcBef>
              <a:buClr>
                <a:srgbClr val="65A000"/>
              </a:buClr>
              <a:buSzPct val="100000"/>
              <a:buChar char="•"/>
              <a:defRPr sz="2400">
                <a:latin typeface="Arial"/>
                <a:ea typeface="Arial"/>
                <a:cs typeface="Arial"/>
                <a:sym typeface="Arial"/>
              </a:defRPr>
            </a:pPr>
            <a:r>
              <a:rPr>
                <a:latin typeface="Source Sans Pro Regular"/>
              </a:rPr>
              <a:t>Present and explain what the logo and slogan mean/ represent (20’)</a:t>
            </a:r>
          </a:p>
        </p:txBody>
      </p:sp>
      <p:sp>
        <p:nvSpPr>
          <p:cNvPr id="1455" name="TextBox 1"/>
          <p:cNvSpPr txBox="1"/>
          <p:nvPr/>
        </p:nvSpPr>
        <p:spPr>
          <a:xfrm>
            <a:off x="1257113" y="4885317"/>
            <a:ext cx="9657861" cy="468000"/>
          </a:xfrm>
          <a:prstGeom prst="rect">
            <a:avLst/>
          </a:prstGeom>
          <a:solidFill>
            <a:srgbClr val="C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lgn="ctr">
              <a:defRPr sz="2400">
                <a:solidFill>
                  <a:srgbClr val="FFFFFF"/>
                </a:solidFill>
                <a:latin typeface="Source Sans Pro Regular"/>
                <a:ea typeface="Source Sans Pro Regular"/>
                <a:cs typeface="Source Sans Pro Regular"/>
                <a:sym typeface="Source Sans Pro Regular"/>
              </a:defRPr>
            </a:pPr>
            <a:r>
              <a:t>Your team's name, logo and slogan will be assessed by </a:t>
            </a:r>
            <a:r>
              <a:rPr lang="en-US"/>
              <a:t>a panel</a:t>
            </a:r>
            <a:r>
              <a:t> of experts! </a:t>
            </a:r>
            <a:endParaRPr lang="en-US"/>
          </a:p>
        </p:txBody>
      </p:sp>
      <p:sp>
        <p:nvSpPr>
          <p:cNvPr id="2" name="Title 1">
            <a:extLst>
              <a:ext uri="{FF2B5EF4-FFF2-40B4-BE49-F238E27FC236}">
                <a16:creationId xmlns:a16="http://schemas.microsoft.com/office/drawing/2014/main" id="{4F1CAD53-42F8-4C81-21BF-B982195E43D4}"/>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Instructions</a:t>
            </a:r>
            <a:endParaRPr lang="hu-HU" b="1"/>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9" name="Content Placeholder 3"/>
          <p:cNvGraphicFramePr/>
          <p:nvPr>
            <p:extLst>
              <p:ext uri="{D42A27DB-BD31-4B8C-83A1-F6EECF244321}">
                <p14:modId xmlns:p14="http://schemas.microsoft.com/office/powerpoint/2010/main" val="2685934675"/>
              </p:ext>
            </p:extLst>
          </p:nvPr>
        </p:nvGraphicFramePr>
        <p:xfrm>
          <a:off x="1267023" y="1589281"/>
          <a:ext cx="9355823" cy="4308342"/>
        </p:xfrm>
        <a:graphic>
          <a:graphicData uri="http://schemas.openxmlformats.org/drawingml/2006/table">
            <a:tbl>
              <a:tblPr firstRow="1" firstCol="1" bandRow="1">
                <a:tableStyleId>{4C3C2611-4C71-4FC5-86AE-919BDF0F9419}</a:tableStyleId>
              </a:tblPr>
              <a:tblGrid>
                <a:gridCol w="3102266">
                  <a:extLst>
                    <a:ext uri="{9D8B030D-6E8A-4147-A177-3AD203B41FA5}">
                      <a16:colId xmlns:a16="http://schemas.microsoft.com/office/drawing/2014/main" val="20000"/>
                    </a:ext>
                  </a:extLst>
                </a:gridCol>
                <a:gridCol w="1587807">
                  <a:extLst>
                    <a:ext uri="{9D8B030D-6E8A-4147-A177-3AD203B41FA5}">
                      <a16:colId xmlns:a16="http://schemas.microsoft.com/office/drawing/2014/main" val="20001"/>
                    </a:ext>
                  </a:extLst>
                </a:gridCol>
                <a:gridCol w="1604180">
                  <a:extLst>
                    <a:ext uri="{9D8B030D-6E8A-4147-A177-3AD203B41FA5}">
                      <a16:colId xmlns:a16="http://schemas.microsoft.com/office/drawing/2014/main" val="20002"/>
                    </a:ext>
                  </a:extLst>
                </a:gridCol>
                <a:gridCol w="1530785">
                  <a:extLst>
                    <a:ext uri="{9D8B030D-6E8A-4147-A177-3AD203B41FA5}">
                      <a16:colId xmlns:a16="http://schemas.microsoft.com/office/drawing/2014/main" val="20003"/>
                    </a:ext>
                  </a:extLst>
                </a:gridCol>
                <a:gridCol w="1530785">
                  <a:extLst>
                    <a:ext uri="{9D8B030D-6E8A-4147-A177-3AD203B41FA5}">
                      <a16:colId xmlns:a16="http://schemas.microsoft.com/office/drawing/2014/main" val="20004"/>
                    </a:ext>
                  </a:extLst>
                </a:gridCol>
              </a:tblGrid>
              <a:tr h="380872">
                <a:tc>
                  <a:txBody>
                    <a:bodyPr/>
                    <a:lstStyle/>
                    <a:p>
                      <a:pPr algn="ctr" defTabSz="289320">
                        <a:lnSpc>
                          <a:spcPct val="115000"/>
                        </a:lnSpc>
                        <a:defRPr sz="2000" b="0">
                          <a:latin typeface="Source Sans Pro Bold"/>
                          <a:ea typeface="Source Sans Pro Bold"/>
                          <a:cs typeface="Source Sans Pro Bold"/>
                          <a:sym typeface="Source Sans Pro Bold"/>
                        </a:defRPr>
                      </a:pPr>
                      <a:endParaRPr/>
                    </a:p>
                  </a:txBody>
                  <a:tcPr marL="0" marR="0" marT="0" marB="0" horzOverflow="overflow"/>
                </a:tc>
                <a:tc>
                  <a:txBody>
                    <a:bodyPr/>
                    <a:lstStyle/>
                    <a:p>
                      <a:pPr algn="ctr"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Team 1</a:t>
                      </a:r>
                    </a:p>
                  </a:txBody>
                  <a:tcPr marL="0" marR="0" marT="0" marB="0" anchor="ctr" horzOverflow="overflow"/>
                </a:tc>
                <a:tc>
                  <a:txBody>
                    <a:bodyPr/>
                    <a:lstStyle/>
                    <a:p>
                      <a:pPr algn="ctr"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Team 2</a:t>
                      </a:r>
                    </a:p>
                  </a:txBody>
                  <a:tcPr marL="0" marR="0" marT="0" marB="0" anchor="ctr" horzOverflow="overflow"/>
                </a:tc>
                <a:tc>
                  <a:txBody>
                    <a:bodyPr/>
                    <a:lstStyle/>
                    <a:p>
                      <a:pPr algn="ctr"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Team 3</a:t>
                      </a:r>
                    </a:p>
                  </a:txBody>
                  <a:tcPr marL="0" marR="0" marT="0" marB="0" anchor="ctr" horzOverflow="overflow"/>
                </a:tc>
                <a:tc>
                  <a:txBody>
                    <a:bodyPr/>
                    <a:lstStyle/>
                    <a:p>
                      <a:pPr algn="ctr"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Team 4</a:t>
                      </a:r>
                    </a:p>
                  </a:txBody>
                  <a:tcPr marL="0" marR="0" marT="0" marB="0" anchor="ctr" horzOverflow="overflow"/>
                </a:tc>
                <a:extLst>
                  <a:ext uri="{0D108BD9-81ED-4DB2-BD59-A6C34878D82A}">
                    <a16:rowId xmlns:a16="http://schemas.microsoft.com/office/drawing/2014/main" val="10000"/>
                  </a:ext>
                </a:extLst>
              </a:tr>
              <a:tr h="785494">
                <a:tc>
                  <a:txBody>
                    <a:bodyPr/>
                    <a:lstStyle/>
                    <a:p>
                      <a:pPr marL="182563" indent="0"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Relevance of team name</a:t>
                      </a:r>
                    </a:p>
                  </a:txBody>
                  <a:tcPr marL="0" marR="0" marT="0" marB="0" anchor="ctr" horzOverflow="overflow"/>
                </a:tc>
                <a:tc>
                  <a:txBody>
                    <a:bodyPr/>
                    <a:lstStyle/>
                    <a:p>
                      <a:pPr algn="ctr" defTabSz="289320">
                        <a:lnSpc>
                          <a:spcPct val="115000"/>
                        </a:lnSpc>
                        <a:defRPr sz="1800"/>
                      </a:pPr>
                      <a:r>
                        <a:rPr sz="2400">
                          <a:latin typeface="Source Sans Pro Regular"/>
                          <a:ea typeface="Source Sans Pro Regular"/>
                          <a:cs typeface="Source Sans Pro Regular"/>
                        </a:rPr>
                        <a:t> </a:t>
                      </a: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extLst>
                  <a:ext uri="{0D108BD9-81ED-4DB2-BD59-A6C34878D82A}">
                    <a16:rowId xmlns:a16="http://schemas.microsoft.com/office/drawing/2014/main" val="10001"/>
                  </a:ext>
                </a:extLst>
              </a:tr>
              <a:tr h="785494">
                <a:tc>
                  <a:txBody>
                    <a:bodyPr/>
                    <a:lstStyle/>
                    <a:p>
                      <a:pPr marL="182563" indent="0" defTabSz="289320">
                        <a:lnSpc>
                          <a:spcPct val="115000"/>
                        </a:lnSpc>
                        <a:defRPr sz="1800" b="0">
                          <a:solidFill>
                            <a:srgbClr val="000000"/>
                          </a:solidFill>
                        </a:defRPr>
                      </a:pPr>
                      <a:r>
                        <a:rPr sz="2000" b="0" i="0" u="none" strike="noStrike" cap="none" spc="0" baseline="0">
                          <a:solidFill>
                            <a:srgbClr val="FFFFFF"/>
                          </a:solidFill>
                          <a:uFillTx/>
                          <a:latin typeface="Source Sans Pro Bold"/>
                          <a:ea typeface="Source Sans Pro Bold"/>
                          <a:cs typeface="Source Sans Pro Bold"/>
                          <a:sym typeface="Source Sans Pro Bold"/>
                        </a:rPr>
                        <a:t>Quality</a:t>
                      </a:r>
                      <a:r>
                        <a:rPr sz="2000">
                          <a:solidFill>
                            <a:srgbClr val="FFFFFF"/>
                          </a:solidFill>
                          <a:latin typeface="Source Sans Pro Bold"/>
                          <a:ea typeface="Source Sans Pro Bold"/>
                          <a:cs typeface="Source Sans Pro Bold"/>
                          <a:sym typeface="Source Sans Pro Bold"/>
                        </a:rPr>
                        <a:t> of team logo</a:t>
                      </a:r>
                    </a:p>
                  </a:txBody>
                  <a:tcPr marL="0" marR="0" marT="0" marB="0" anchor="ctr"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extLst>
                  <a:ext uri="{0D108BD9-81ED-4DB2-BD59-A6C34878D82A}">
                    <a16:rowId xmlns:a16="http://schemas.microsoft.com/office/drawing/2014/main" val="10002"/>
                  </a:ext>
                </a:extLst>
              </a:tr>
              <a:tr h="785494">
                <a:tc>
                  <a:txBody>
                    <a:bodyPr/>
                    <a:lstStyle/>
                    <a:p>
                      <a:pPr marL="182563" indent="0" defTabSz="289320">
                        <a:lnSpc>
                          <a:spcPct val="115000"/>
                        </a:lnSpc>
                        <a:defRPr sz="1800" b="0">
                          <a:solidFill>
                            <a:srgbClr val="000000"/>
                          </a:solidFill>
                        </a:defRPr>
                      </a:pPr>
                      <a:r>
                        <a:rPr sz="2000">
                          <a:solidFill>
                            <a:srgbClr val="FFFFFF"/>
                          </a:solidFill>
                          <a:latin typeface="Source Sans Pro Bold"/>
                          <a:ea typeface="Source Sans Pro Bold"/>
                          <a:cs typeface="Source Sans Pro Bold"/>
                          <a:sym typeface="Source Sans Pro Bold"/>
                        </a:rPr>
                        <a:t>Relevance of team slogan</a:t>
                      </a:r>
                    </a:p>
                  </a:txBody>
                  <a:tcPr marL="0" marR="0" marT="0" marB="0" anchor="ctr"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extLst>
                  <a:ext uri="{0D108BD9-81ED-4DB2-BD59-A6C34878D82A}">
                    <a16:rowId xmlns:a16="http://schemas.microsoft.com/office/drawing/2014/main" val="10003"/>
                  </a:ext>
                </a:extLst>
              </a:tr>
              <a:tr h="785494">
                <a:tc>
                  <a:txBody>
                    <a:bodyPr/>
                    <a:lstStyle/>
                    <a:p>
                      <a:pPr marL="182563" indent="0" defTabSz="289320">
                        <a:lnSpc>
                          <a:spcPct val="115000"/>
                        </a:lnSpc>
                        <a:defRPr sz="2000" b="0">
                          <a:latin typeface="Source Sans Pro Bold"/>
                          <a:ea typeface="Source Sans Pro Bold"/>
                          <a:cs typeface="Source Sans Pro Bold"/>
                          <a:sym typeface="Source Sans Pro Bold"/>
                        </a:defRPr>
                      </a:pPr>
                      <a:r>
                        <a:t>Creativity</a:t>
                      </a:r>
                    </a:p>
                  </a:txBody>
                  <a:tcPr marL="0" marR="0" marT="0" marB="0" anchor="ctr"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extLst>
                  <a:ext uri="{0D108BD9-81ED-4DB2-BD59-A6C34878D82A}">
                    <a16:rowId xmlns:a16="http://schemas.microsoft.com/office/drawing/2014/main" val="10004"/>
                  </a:ext>
                </a:extLst>
              </a:tr>
              <a:tr h="785494">
                <a:tc>
                  <a:txBody>
                    <a:bodyPr/>
                    <a:lstStyle/>
                    <a:p>
                      <a:pPr marL="182563" indent="0" defTabSz="289320">
                        <a:lnSpc>
                          <a:spcPct val="115000"/>
                        </a:lnSpc>
                        <a:defRPr sz="2000" b="0">
                          <a:latin typeface="Source Sans Pro Bold"/>
                          <a:ea typeface="Source Sans Pro Bold"/>
                          <a:cs typeface="Source Sans Pro Bold"/>
                          <a:sym typeface="Source Sans Pro Bold"/>
                        </a:defRPr>
                      </a:pPr>
                      <a:r>
                        <a:t>Total score</a:t>
                      </a:r>
                    </a:p>
                  </a:txBody>
                  <a:tcPr marL="0" marR="0" marT="0" marB="0" anchor="ctr"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tc>
                  <a:txBody>
                    <a:bodyPr/>
                    <a:lstStyle/>
                    <a:p>
                      <a:pPr algn="ctr" defTabSz="289320">
                        <a:lnSpc>
                          <a:spcPct val="115000"/>
                        </a:lnSpc>
                        <a:defRPr sz="2400">
                          <a:latin typeface="Source Sans Pro Regular"/>
                          <a:ea typeface="Source Sans Pro Regular"/>
                          <a:cs typeface="Source Sans Pro Regular"/>
                        </a:defRPr>
                      </a:pPr>
                      <a:endParaRPr/>
                    </a:p>
                  </a:txBody>
                  <a:tcPr marL="0" marR="0" marT="0" marB="0" horzOverflow="overflow"/>
                </a:tc>
                <a:extLst>
                  <a:ext uri="{0D108BD9-81ED-4DB2-BD59-A6C34878D82A}">
                    <a16:rowId xmlns:a16="http://schemas.microsoft.com/office/drawing/2014/main" val="10005"/>
                  </a:ext>
                </a:extLst>
              </a:tr>
            </a:tbl>
          </a:graphicData>
        </a:graphic>
      </p:graphicFrame>
      <p:sp>
        <p:nvSpPr>
          <p:cNvPr id="1460" name="TextBox 5"/>
          <p:cNvSpPr txBox="1"/>
          <p:nvPr/>
        </p:nvSpPr>
        <p:spPr>
          <a:xfrm>
            <a:off x="1188000" y="900000"/>
            <a:ext cx="84885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defRPr sz="2800">
                <a:solidFill>
                  <a:srgbClr val="C00000"/>
                </a:solidFill>
                <a:latin typeface="Source Sans Pro Bold"/>
                <a:ea typeface="Source Sans Pro Bold"/>
                <a:cs typeface="Source Sans Pro Bold"/>
                <a:sym typeface="Source Sans Pro Bold"/>
              </a:defRPr>
            </a:pPr>
            <a:r>
              <a:rPr sz="2400" b="1"/>
              <a:t>Rating scale: 1 = low, 2 = middle, 3 = high</a:t>
            </a:r>
            <a:endParaRPr lang="en-US" sz="2400" b="1"/>
          </a:p>
        </p:txBody>
      </p:sp>
      <p:sp>
        <p:nvSpPr>
          <p:cNvPr id="2" name="Title 1">
            <a:extLst>
              <a:ext uri="{FF2B5EF4-FFF2-40B4-BE49-F238E27FC236}">
                <a16:creationId xmlns:a16="http://schemas.microsoft.com/office/drawing/2014/main" id="{ED8698E9-F723-30B3-832A-14B3B77F8EEC}"/>
              </a:ext>
            </a:extLst>
          </p:cNvPr>
          <p:cNvSpPr txBox="1">
            <a:spLocks/>
          </p:cNvSpPr>
          <p:nvPr/>
        </p:nvSpPr>
        <p:spPr>
          <a:xfrm>
            <a:off x="199748" y="97138"/>
            <a:ext cx="8229601" cy="522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Criteria</a:t>
            </a:r>
            <a:r>
              <a:rPr lang="hu-HU" b="1"/>
              <a:t> </a:t>
            </a:r>
            <a:r>
              <a:rPr lang="hu-HU" b="1" err="1"/>
              <a:t>for</a:t>
            </a:r>
            <a:r>
              <a:rPr lang="hu-HU" b="1"/>
              <a:t> </a:t>
            </a:r>
            <a:r>
              <a:rPr lang="hu-HU" b="1" err="1"/>
              <a:t>assessment</a:t>
            </a:r>
            <a:endParaRPr lang="hu-HU" b="1"/>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3" name="Title 3"/>
          <p:cNvSpPr txBox="1">
            <a:spLocks noGrp="1"/>
          </p:cNvSpPr>
          <p:nvPr>
            <p:ph type="title" idx="4294967295"/>
          </p:nvPr>
        </p:nvSpPr>
        <p:spPr>
          <a:xfrm>
            <a:off x="3987522" y="2059746"/>
            <a:ext cx="4216956" cy="1136255"/>
          </a:xfrm>
          <a:prstGeom prst="rect">
            <a:avLst/>
          </a:prstGeom>
        </p:spPr>
        <p:txBody>
          <a:bodyPr lIns="45719" tIns="45720" rIns="45719" bIns="45720" anchor="ctr">
            <a:normAutofit/>
          </a:bodyPr>
          <a:lstStyle/>
          <a:p>
            <a:pPr algn="ctr" defTabSz="228562">
              <a:defRPr sz="3397"/>
            </a:pPr>
            <a:r>
              <a:rPr sz="3350" b="1"/>
              <a:t>Congratulations</a:t>
            </a:r>
            <a:r>
              <a:rPr lang="en-US" sz="3350" b="1"/>
              <a:t> </a:t>
            </a:r>
          </a:p>
          <a:p>
            <a:pPr algn="ctr" defTabSz="228562">
              <a:defRPr sz="3397"/>
            </a:pPr>
            <a:r>
              <a:rPr sz="3350" b="1"/>
              <a:t>and thanks to all!</a:t>
            </a:r>
          </a:p>
        </p:txBody>
      </p:sp>
      <p:sp>
        <p:nvSpPr>
          <p:cNvPr id="1464" name="Rounded Rectangle 2"/>
          <p:cNvSpPr/>
          <p:nvPr/>
        </p:nvSpPr>
        <p:spPr>
          <a:xfrm flipV="1">
            <a:off x="4412129" y="3254402"/>
            <a:ext cx="3367742" cy="86675"/>
          </a:xfrm>
          <a:prstGeom prst="roundRect">
            <a:avLst>
              <a:gd name="adj" fmla="val 50000"/>
            </a:avLst>
          </a:prstGeom>
          <a:solidFill>
            <a:schemeClr val="accent3"/>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 name="Title 3"/>
          <p:cNvSpPr txBox="1">
            <a:spLocks noGrp="1"/>
          </p:cNvSpPr>
          <p:nvPr>
            <p:ph type="title"/>
          </p:nvPr>
        </p:nvSpPr>
        <p:spPr>
          <a:xfrm>
            <a:off x="337966" y="61814"/>
            <a:ext cx="3264196" cy="1932378"/>
          </a:xfrm>
          <a:prstGeom prst="rect">
            <a:avLst/>
          </a:prstGeom>
        </p:spPr>
        <p:txBody>
          <a:bodyPr lIns="45719" tIns="45720" rIns="45719" bIns="45720" anchor="ctr">
            <a:normAutofit/>
          </a:bodyPr>
          <a:lstStyle/>
          <a:p>
            <a:r>
              <a:rPr b="1"/>
              <a:t>Be prepared for tomorrow!</a:t>
            </a:r>
            <a:endParaRPr lang="en-US" b="1"/>
          </a:p>
        </p:txBody>
      </p:sp>
      <p:sp>
        <p:nvSpPr>
          <p:cNvPr id="1468" name="TextBox 5"/>
          <p:cNvSpPr txBox="1"/>
          <p:nvPr/>
        </p:nvSpPr>
        <p:spPr>
          <a:xfrm>
            <a:off x="4453135" y="2941610"/>
            <a:ext cx="7174420"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defRPr sz="2400">
                <a:solidFill>
                  <a:srgbClr val="C00000"/>
                </a:solidFill>
                <a:latin typeface="Source Sans Pro Bold"/>
                <a:ea typeface="Source Sans Pro Bold"/>
                <a:cs typeface="Source Sans Pro Bold"/>
                <a:sym typeface="Source Sans Pro Bold"/>
              </a:defRPr>
            </a:pPr>
            <a:r>
              <a:rPr sz="2800" b="1">
                <a:solidFill>
                  <a:srgbClr val="FF0000"/>
                </a:solidFill>
              </a:rPr>
              <a:t>Please read the RRT skills drill country context.</a:t>
            </a:r>
            <a:endParaRPr lang="en-US" sz="2800" b="1">
              <a:solidFill>
                <a:srgbClr val="FF0000"/>
              </a:solidFill>
            </a:endParaRP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943728" cy="584775"/>
          </a:xfrm>
          <a:prstGeom prst="rect">
            <a:avLst/>
          </a:prstGeom>
          <a:noFill/>
        </p:spPr>
        <p:txBody>
          <a:bodyPr wrap="square">
            <a:spAutoFit/>
          </a:bodyPr>
          <a:lstStyle/>
          <a:p>
            <a:pPr algn="l"/>
            <a:r>
              <a:rPr lang="en-GB" sz="3200" b="1">
                <a:solidFill>
                  <a:schemeClr val="bg1"/>
                </a:solidFill>
                <a:effectLst/>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73142451"/>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931806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vert="horz" wrap="square" lIns="13500" tIns="0" rIns="13500" bIns="0" numCol="1" rtlCol="0" anchor="t" anchorCtr="0" compatLnSpc="1">
            <a:prstTxWarp prst="textNoShape">
              <a:avLst/>
            </a:prstTxWarp>
            <a:noAutofit/>
          </a:bodyPr>
          <a:lstStyle/>
          <a:p>
            <a:r>
              <a:rPr lang="en-US" sz="2000">
                <a:cs typeface="Arial"/>
              </a:rPr>
              <a:t>WHO Health Security Learning Platform - Training Materials</a:t>
            </a:r>
          </a:p>
          <a:p>
            <a:r>
              <a:rPr lang="en-US" sz="2000">
                <a:cs typeface="Arial"/>
              </a:rPr>
              <a:t>These WHO Training Materials are © World Health Organization (WHO) 2022. All rights reserved.</a:t>
            </a:r>
          </a:p>
          <a:p>
            <a:r>
              <a:rPr lang="en-US" sz="2000">
                <a:cs typeface="Arial"/>
              </a:rPr>
              <a:t>Your use of these materials is subject to the “</a:t>
            </a:r>
            <a:r>
              <a:rPr lang="en-US" sz="2000" u="sng">
                <a:cs typeface="Arial"/>
                <a:hlinkClick r:id="rId2"/>
              </a:rPr>
              <a:t>WHO Health Security Learning Platform, Training Materials – Terms of Use</a:t>
            </a:r>
            <a:r>
              <a:rPr lang="en-US" sz="2000">
                <a:cs typeface="Arial"/>
              </a:rPr>
              <a:t>”, which you accepted when downloading them and which are available on the Health Security Learning Platform at: </a:t>
            </a:r>
            <a:r>
              <a:rPr lang="en-US" sz="2000" u="sng">
                <a:cs typeface="Arial"/>
                <a:hlinkClick r:id="rId3"/>
              </a:rPr>
              <a:t>https://extranet.who.int/hslp</a:t>
            </a:r>
            <a:r>
              <a:rPr lang="en-US" sz="2000">
                <a:cs typeface="Arial"/>
              </a:rPr>
              <a:t>  </a:t>
            </a:r>
            <a:endParaRPr lang="en-US" sz="2000"/>
          </a:p>
          <a:p>
            <a:endParaRPr lang="en-US" sz="2000"/>
          </a:p>
          <a:p>
            <a:r>
              <a:rPr lang="en-US" sz="2000">
                <a:cs typeface="Arial"/>
              </a:rPr>
              <a:t>Should you adapt, modify, translate, or in any other way revise the contents of these materials, you shall not imply that WHO is any way affiliated with such modifications and shall not use the WHO name or emblem in such modified materials. </a:t>
            </a:r>
            <a:endParaRPr lang="en-US" sz="2000"/>
          </a:p>
          <a:p>
            <a:endParaRPr lang="en-US" sz="2000"/>
          </a:p>
          <a:p>
            <a:r>
              <a:rPr lang="en-US" sz="2000" dirty="0">
                <a:cs typeface="Times New Roman"/>
              </a:rPr>
              <a:t>Should you adapt, modify, translate, or in any other way revise the contents of these materials, you shall acknowledge the source of the material providing the following attribution: “These </a:t>
            </a:r>
            <a:r>
              <a:rPr lang="en-US" sz="2000">
                <a:cs typeface="Times New Roman"/>
              </a:rPr>
              <a:t>training materials are a modified version of the Rapid Response Teams </a:t>
            </a:r>
            <a:r>
              <a:rPr lang="en-US">
                <a:cs typeface="Times New Roman"/>
              </a:rPr>
              <a:t>Training Programme </a:t>
            </a:r>
            <a:r>
              <a:rPr lang="en-US" sz="2000" dirty="0">
                <a:cs typeface="Times New Roman"/>
              </a:rPr>
              <a:t>(available at:</a:t>
            </a:r>
            <a:r>
              <a:rPr lang="en-US" sz="2000" dirty="0">
                <a:cs typeface="+mn-lt"/>
              </a:rPr>
              <a:t> </a:t>
            </a:r>
            <a:r>
              <a:rPr lang="en-US" sz="2000" dirty="0">
                <a:cs typeface="Arial"/>
              </a:rPr>
              <a:t>https://extranet.who.int/hslp/</a:t>
            </a:r>
            <a:r>
              <a:rPr lang="en-US" sz="2000" dirty="0">
                <a:cs typeface="Times New Roman"/>
              </a:rPr>
              <a:t>), which is © the World Health Organization (WHO), 2022, and used with permission from WHO. WHO disclaims any responsibility for any modifications to, or revisions of, the WHO copyrighted materials.”  </a:t>
            </a:r>
          </a:p>
          <a:p>
            <a:r>
              <a:rPr lang="en-US" sz="2000">
                <a:cs typeface="Arial"/>
              </a:rPr>
              <a:t>Further, please inform WHO of any modifications of these materials that you use publicly, for record-keeping purposes and continued development, by emailing </a:t>
            </a:r>
            <a:r>
              <a:rPr lang="en-US" sz="2000" u="sng">
                <a:solidFill>
                  <a:srgbClr val="0563C1"/>
                </a:solidFill>
                <a:cs typeface="Arial"/>
                <a:hlinkClick r:id="rId4"/>
              </a:rPr>
              <a:t>ihrhrt@who.int</a:t>
            </a:r>
            <a:endParaRPr lang="en-US" sz="2000">
              <a:cs typeface="Arial"/>
            </a:endParaRPr>
          </a:p>
          <a:p>
            <a:endParaRPr lang="en-US" sz="2000"/>
          </a:p>
        </p:txBody>
      </p:sp>
    </p:spTree>
    <p:extLst>
      <p:ext uri="{BB962C8B-B14F-4D97-AF65-F5344CB8AC3E}">
        <p14:creationId xmlns:p14="http://schemas.microsoft.com/office/powerpoint/2010/main" val="35954441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hape, rectangle&#10;&#10;Description automatically generated">
            <a:extLst>
              <a:ext uri="{FF2B5EF4-FFF2-40B4-BE49-F238E27FC236}">
                <a16:creationId xmlns:a16="http://schemas.microsoft.com/office/drawing/2014/main" id="{F28F6AB8-96CA-4D23-1F75-28013532B90D}"/>
              </a:ext>
            </a:extLst>
          </p:cNvPr>
          <p:cNvPicPr>
            <a:picLocks noChangeAspect="1"/>
          </p:cNvPicPr>
          <p:nvPr/>
        </p:nvPicPr>
        <p:blipFill>
          <a:blip r:embed="rId2"/>
          <a:stretch>
            <a:fillRect/>
          </a:stretch>
        </p:blipFill>
        <p:spPr>
          <a:xfrm>
            <a:off x="174654" y="0"/>
            <a:ext cx="7492180" cy="884576"/>
          </a:xfrm>
          <a:prstGeom prst="rect">
            <a:avLst/>
          </a:prstGeom>
        </p:spPr>
      </p:pic>
      <p:sp>
        <p:nvSpPr>
          <p:cNvPr id="1062" name="object 17"/>
          <p:cNvSpPr txBox="1"/>
          <p:nvPr/>
        </p:nvSpPr>
        <p:spPr>
          <a:xfrm>
            <a:off x="1691999" y="1663425"/>
            <a:ext cx="9167911" cy="22929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nchor="t">
            <a:noAutofit/>
          </a:bodyPr>
          <a:lstStyle/>
          <a:p>
            <a:pPr algn="just">
              <a:spcBef>
                <a:spcPts val="600"/>
              </a:spcBef>
              <a:defRPr sz="2400">
                <a:latin typeface="Source Sans Pro Regular"/>
                <a:ea typeface="Source Sans Pro Regular"/>
                <a:cs typeface="Source Sans Pro Regular"/>
                <a:sym typeface="Source Sans Pro Regular"/>
              </a:defRPr>
            </a:pPr>
            <a:r>
              <a:rPr dirty="0"/>
              <a:t>The RRT Training </a:t>
            </a:r>
            <a:r>
              <a:rPr lang="fr-FR" dirty="0"/>
              <a:t>Programme </a:t>
            </a:r>
            <a:r>
              <a:rPr dirty="0"/>
              <a:t>(RRT </a:t>
            </a:r>
            <a:r>
              <a:rPr lang="fr-FR" dirty="0"/>
              <a:t>TP</a:t>
            </a:r>
            <a:r>
              <a:rPr dirty="0"/>
              <a:t>) is a structured collection of learning resources including learning materials, guidance and tools enabling Member States to implement customized training for RRTs at national and subnational levels. </a:t>
            </a:r>
          </a:p>
          <a:p>
            <a:pPr marL="257175" indent="-257175">
              <a:spcBef>
                <a:spcPts val="600"/>
              </a:spcBef>
              <a:buSzPct val="100000"/>
              <a:buFont typeface="Arial"/>
              <a:buChar char="•"/>
              <a:defRPr sz="2400">
                <a:latin typeface="Source Sans Pro Regular"/>
                <a:ea typeface="Source Sans Pro Regular"/>
                <a:cs typeface="Source Sans Pro Regular"/>
                <a:sym typeface="Source Sans Pro Regular"/>
              </a:defRPr>
            </a:pPr>
            <a:endParaRPr dirty="0"/>
          </a:p>
        </p:txBody>
      </p:sp>
      <p:sp>
        <p:nvSpPr>
          <p:cNvPr id="1063" name="object 18"/>
          <p:cNvSpPr txBox="1"/>
          <p:nvPr/>
        </p:nvSpPr>
        <p:spPr>
          <a:xfrm>
            <a:off x="2091944" y="3589783"/>
            <a:ext cx="3657601" cy="13707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lvl1pPr marR="5080" indent="12700">
              <a:spcBef>
                <a:spcPts val="100"/>
              </a:spcBef>
              <a:defRPr sz="1000" spc="-4">
                <a:solidFill>
                  <a:srgbClr val="5F5F5F"/>
                </a:solidFill>
              </a:defRPr>
            </a:lvl1pPr>
          </a:lstStyle>
          <a:p>
            <a:r>
              <a:t>.</a:t>
            </a:r>
          </a:p>
        </p:txBody>
      </p:sp>
      <p:sp>
        <p:nvSpPr>
          <p:cNvPr id="4" name="Title 1">
            <a:extLst>
              <a:ext uri="{FF2B5EF4-FFF2-40B4-BE49-F238E27FC236}">
                <a16:creationId xmlns:a16="http://schemas.microsoft.com/office/drawing/2014/main" id="{32C19C9F-B7CC-D6C3-7CEC-80BCA501094A}"/>
              </a:ext>
            </a:extLst>
          </p:cNvPr>
          <p:cNvSpPr txBox="1">
            <a:spLocks/>
          </p:cNvSpPr>
          <p:nvPr/>
        </p:nvSpPr>
        <p:spPr>
          <a:xfrm>
            <a:off x="4662" y="-511"/>
            <a:ext cx="8709378" cy="121971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indent="12065"/>
            <a:r>
              <a:rPr lang="en-US" sz="3000" b="1"/>
              <a:t>What is the WHO RRT Training Programme?</a:t>
            </a:r>
            <a:endParaRPr lang="hu-HU" sz="3000" b="1"/>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 name="object 17"/>
          <p:cNvSpPr txBox="1"/>
          <p:nvPr/>
        </p:nvSpPr>
        <p:spPr>
          <a:xfrm>
            <a:off x="1691999" y="1692000"/>
            <a:ext cx="6236659" cy="458587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p>
            <a:pPr algn="just">
              <a:spcBef>
                <a:spcPts val="600"/>
              </a:spcBef>
              <a:defRPr sz="2400">
                <a:latin typeface="Source Sans Pro Regular"/>
                <a:ea typeface="Source Sans Pro Regular"/>
                <a:cs typeface="Source Sans Pro Regular"/>
                <a:sym typeface="Source Sans Pro Regular"/>
              </a:defRPr>
            </a:pPr>
            <a:r>
              <a:t>The ultimate goal of the RRT TP is to empower Member States, by providing them the resources, guidance and support they need to implement a sustainable plan to reinforce the capacities of their RRTs and their</a:t>
            </a:r>
            <a:r>
              <a:rPr lang="hu-HU"/>
              <a:t> </a:t>
            </a:r>
            <a:r>
              <a:rPr lang="hu-HU" err="1"/>
              <a:t>individual</a:t>
            </a:r>
            <a:r>
              <a:t> members at national and sub-national levels. </a:t>
            </a:r>
          </a:p>
          <a:p>
            <a:pPr algn="just">
              <a:spcBef>
                <a:spcPts val="600"/>
              </a:spcBef>
              <a:defRPr sz="2400">
                <a:latin typeface="Source Sans Pro Regular"/>
                <a:ea typeface="Source Sans Pro Regular"/>
                <a:cs typeface="Source Sans Pro Regular"/>
                <a:sym typeface="Source Sans Pro Regular"/>
              </a:defRPr>
            </a:pPr>
            <a:endParaRPr/>
          </a:p>
          <a:p>
            <a:pPr>
              <a:spcBef>
                <a:spcPts val="600"/>
              </a:spcBef>
              <a:defRPr sz="2400">
                <a:latin typeface="Source Sans Pro Regular"/>
                <a:ea typeface="Source Sans Pro Regular"/>
                <a:cs typeface="Source Sans Pro Regular"/>
                <a:sym typeface="Source Sans Pro Regular"/>
              </a:defRPr>
            </a:pPr>
            <a:r>
              <a:t>The RRT TP </a:t>
            </a:r>
            <a:r>
              <a:rPr lang="fr-FR" err="1"/>
              <a:t>is</a:t>
            </a:r>
            <a:r>
              <a:t> available on the WHO Health Security Learning Platform,</a:t>
            </a:r>
            <a:r>
              <a:rPr lang="hu-HU"/>
              <a:t> </a:t>
            </a:r>
            <a:r>
              <a:t>at: </a:t>
            </a:r>
            <a:br>
              <a:rPr lang="hu-HU"/>
            </a:br>
            <a:r>
              <a:rPr lang="hu-HU">
                <a:hlinkClick r:id="rId2"/>
              </a:rPr>
              <a:t>https://extranet.who.int/hslp/package/rapid-response-teams-training-programme</a:t>
            </a:r>
            <a:r>
              <a:rPr lang="fr-FR" u="sng">
                <a:solidFill>
                  <a:srgbClr val="0563C1"/>
                </a:solidFill>
                <a:uFill>
                  <a:solidFill>
                    <a:srgbClr val="0563C1"/>
                  </a:solidFill>
                </a:uFill>
              </a:rPr>
              <a:t> </a:t>
            </a:r>
            <a:endParaRPr/>
          </a:p>
        </p:txBody>
      </p:sp>
      <p:sp>
        <p:nvSpPr>
          <p:cNvPr id="1069" name="object 18"/>
          <p:cNvSpPr txBox="1"/>
          <p:nvPr/>
        </p:nvSpPr>
        <p:spPr>
          <a:xfrm>
            <a:off x="2091944" y="3589783"/>
            <a:ext cx="3657601" cy="1651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lvl1pPr marR="5080" indent="12700">
              <a:spcBef>
                <a:spcPts val="100"/>
              </a:spcBef>
              <a:defRPr sz="1000" spc="-4">
                <a:solidFill>
                  <a:srgbClr val="5F5F5F"/>
                </a:solidFill>
                <a:latin typeface="Source Sans Pro Regular"/>
                <a:ea typeface="Source Sans Pro Regular"/>
                <a:cs typeface="Source Sans Pro Regular"/>
                <a:sym typeface="Source Sans Pro Regular"/>
              </a:defRPr>
            </a:lvl1pPr>
          </a:lstStyle>
          <a:p>
            <a:r>
              <a:t>.</a:t>
            </a:r>
          </a:p>
        </p:txBody>
      </p:sp>
      <p:pic>
        <p:nvPicPr>
          <p:cNvPr id="1070" name="Picture 3" descr="Picture 3"/>
          <p:cNvPicPr>
            <a:picLocks noChangeAspect="1"/>
          </p:cNvPicPr>
          <p:nvPr/>
        </p:nvPicPr>
        <p:blipFill>
          <a:blip r:embed="rId3"/>
          <a:srcRect l="26751" t="7212" r="27175" b="21473"/>
          <a:stretch>
            <a:fillRect/>
          </a:stretch>
        </p:blipFill>
        <p:spPr>
          <a:xfrm>
            <a:off x="8308651" y="2073854"/>
            <a:ext cx="2950469" cy="3031857"/>
          </a:xfrm>
          <a:prstGeom prst="rect">
            <a:avLst/>
          </a:prstGeom>
          <a:ln w="12700">
            <a:miter lim="400000"/>
          </a:ln>
        </p:spPr>
      </p:pic>
      <p:pic>
        <p:nvPicPr>
          <p:cNvPr id="3" name="Picture 2" descr="Shape, rectangle&#10;&#10;Description automatically generated">
            <a:extLst>
              <a:ext uri="{FF2B5EF4-FFF2-40B4-BE49-F238E27FC236}">
                <a16:creationId xmlns:a16="http://schemas.microsoft.com/office/drawing/2014/main" id="{0466E06E-D6EA-2FDC-0092-0B23FC026340}"/>
              </a:ext>
            </a:extLst>
          </p:cNvPr>
          <p:cNvPicPr>
            <a:picLocks noChangeAspect="1"/>
          </p:cNvPicPr>
          <p:nvPr/>
        </p:nvPicPr>
        <p:blipFill>
          <a:blip r:embed="rId4"/>
          <a:stretch>
            <a:fillRect/>
          </a:stretch>
        </p:blipFill>
        <p:spPr>
          <a:xfrm>
            <a:off x="0" y="-2296"/>
            <a:ext cx="7492180" cy="884576"/>
          </a:xfrm>
          <a:prstGeom prst="rect">
            <a:avLst/>
          </a:prstGeom>
        </p:spPr>
      </p:pic>
      <p:sp>
        <p:nvSpPr>
          <p:cNvPr id="2" name="Title 1">
            <a:extLst>
              <a:ext uri="{FF2B5EF4-FFF2-40B4-BE49-F238E27FC236}">
                <a16:creationId xmlns:a16="http://schemas.microsoft.com/office/drawing/2014/main" id="{EC81038A-B3CA-0C27-06EB-C7EABB563D10}"/>
              </a:ext>
            </a:extLst>
          </p:cNvPr>
          <p:cNvSpPr txBox="1">
            <a:spLocks/>
          </p:cNvSpPr>
          <p:nvPr/>
        </p:nvSpPr>
        <p:spPr>
          <a:xfrm>
            <a:off x="199748" y="-14622"/>
            <a:ext cx="8229601" cy="12338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indent="12065"/>
            <a:r>
              <a:rPr lang="en-US" sz="3000" b="1"/>
              <a:t>Why is a RRT Training Programme </a:t>
            </a:r>
          </a:p>
          <a:p>
            <a:pPr indent="12065"/>
            <a:r>
              <a:rPr lang="en-US" sz="3000" b="1"/>
              <a:t>for Member States?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51;p68">
            <a:extLst>
              <a:ext uri="{FF2B5EF4-FFF2-40B4-BE49-F238E27FC236}">
                <a16:creationId xmlns:a16="http://schemas.microsoft.com/office/drawing/2014/main" id="{E38211F7-2CD8-B9C7-9152-E4CAB698CB54}"/>
              </a:ext>
            </a:extLst>
          </p:cNvPr>
          <p:cNvSpPr/>
          <p:nvPr/>
        </p:nvSpPr>
        <p:spPr>
          <a:xfrm>
            <a:off x="3370917" y="4515226"/>
            <a:ext cx="2448000"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F7C0AD"/>
          </a:solidFill>
          <a:ln>
            <a:noFill/>
          </a:ln>
          <a:effectLst/>
        </p:spPr>
        <p:txBody>
          <a:bodyPr spcFirstLastPara="1" wrap="square" lIns="91425" tIns="45700" rIns="91425" bIns="45700" anchor="ctr" anchorCtr="0">
            <a:noAutofit/>
          </a:bodyPr>
          <a:lstStyle/>
          <a:p>
            <a:r>
              <a:rPr lang="en-US" sz="1400">
                <a:solidFill>
                  <a:schemeClr val="accent3">
                    <a:lumMod val="50000"/>
                  </a:schemeClr>
                </a:solidFill>
                <a:latin typeface="Raleway"/>
                <a:ea typeface="Calibri"/>
                <a:cs typeface="Calibri"/>
                <a:sym typeface="Calibri"/>
              </a:rPr>
              <a:t>RRT advanced training package </a:t>
            </a:r>
            <a:endParaRPr lang="en-US" sz="1400">
              <a:solidFill>
                <a:schemeClr val="accent3">
                  <a:lumMod val="50000"/>
                </a:schemeClr>
              </a:solidFill>
              <a:latin typeface="Raleway" panose="020B0003030101060003" pitchFamily="34" charset="0"/>
              <a:ea typeface="Calibri"/>
              <a:cs typeface="Calibri"/>
              <a:sym typeface="Calibri"/>
            </a:endParaRPr>
          </a:p>
          <a:p>
            <a:pPr marL="0" marR="0" lvl="0" indent="0" algn="l" rtl="0">
              <a:spcBef>
                <a:spcPts val="0"/>
              </a:spcBef>
              <a:spcAft>
                <a:spcPts val="0"/>
              </a:spcAft>
              <a:buNone/>
            </a:pPr>
            <a:r>
              <a:rPr lang="en-US" sz="1400">
                <a:solidFill>
                  <a:schemeClr val="accent3">
                    <a:lumMod val="50000"/>
                  </a:schemeClr>
                </a:solidFill>
                <a:latin typeface="Raleway"/>
                <a:ea typeface="Calibri"/>
                <a:cs typeface="Calibri"/>
                <a:sym typeface="Calibri"/>
              </a:rPr>
              <a:t>4.1: Didactic component</a:t>
            </a:r>
            <a:endParaRPr sz="1400">
              <a:solidFill>
                <a:schemeClr val="accent3">
                  <a:lumMod val="50000"/>
                </a:schemeClr>
              </a:solidFill>
              <a:latin typeface="Raleway"/>
              <a:ea typeface="Calibri"/>
              <a:cs typeface="Calibri"/>
              <a:sym typeface="Calibri"/>
            </a:endParaRPr>
          </a:p>
        </p:txBody>
      </p:sp>
      <p:sp>
        <p:nvSpPr>
          <p:cNvPr id="5" name="Google Shape;952;p68">
            <a:extLst>
              <a:ext uri="{FF2B5EF4-FFF2-40B4-BE49-F238E27FC236}">
                <a16:creationId xmlns:a16="http://schemas.microsoft.com/office/drawing/2014/main" id="{EB3186C2-7FB4-ED74-6626-15FD2B57412D}"/>
              </a:ext>
            </a:extLst>
          </p:cNvPr>
          <p:cNvSpPr/>
          <p:nvPr/>
        </p:nvSpPr>
        <p:spPr>
          <a:xfrm>
            <a:off x="67235" y="5799412"/>
            <a:ext cx="12057939" cy="1008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7F7F7F"/>
          </a:solidFill>
          <a:ln>
            <a:noFill/>
          </a:ln>
          <a:effectLst/>
        </p:spPr>
        <p:txBody>
          <a:bodyPr spcFirstLastPara="1" wrap="square" lIns="91425" tIns="45700" rIns="91425" bIns="45700" anchor="ctr" anchorCtr="0">
            <a:noAutofit/>
          </a:bodyPr>
          <a:lstStyle/>
          <a:p>
            <a:pPr marL="0" marR="0" lvl="0" indent="0" algn="l" rtl="0">
              <a:spcBef>
                <a:spcPts val="0"/>
              </a:spcBef>
              <a:spcAft>
                <a:spcPts val="0"/>
              </a:spcAft>
              <a:buNone/>
            </a:pPr>
            <a:r>
              <a:rPr lang="en-US" sz="1400" b="1">
                <a:solidFill>
                  <a:srgbClr val="FFFFFF"/>
                </a:solidFill>
                <a:latin typeface="Raleway"/>
                <a:ea typeface="Arial"/>
                <a:cs typeface="Arial"/>
                <a:sym typeface="Arial"/>
              </a:rPr>
              <a:t>Block 5 (all) </a:t>
            </a:r>
            <a:r>
              <a:rPr lang="en-US" sz="1400">
                <a:solidFill>
                  <a:srgbClr val="FFFFFF"/>
                </a:solidFill>
                <a:latin typeface="Raleway"/>
                <a:ea typeface="Arial"/>
                <a:cs typeface="Arial"/>
                <a:sym typeface="Arial"/>
              </a:rPr>
              <a:t>- RRT continuous learning</a:t>
            </a:r>
            <a:endParaRPr lang="en-US">
              <a:latin typeface="Raleway"/>
            </a:endParaRPr>
          </a:p>
          <a:p>
            <a:pPr marL="0" marR="0" lvl="0" indent="0" algn="l" rtl="0">
              <a:spcBef>
                <a:spcPts val="0"/>
              </a:spcBef>
              <a:spcAft>
                <a:spcPts val="0"/>
              </a:spcAft>
              <a:buNone/>
            </a:pPr>
            <a:r>
              <a:rPr lang="en-US" sz="1400">
                <a:solidFill>
                  <a:srgbClr val="FFFFFF"/>
                </a:solidFill>
                <a:latin typeface="Raleway"/>
                <a:ea typeface="Arial"/>
                <a:cs typeface="Arial"/>
                <a:sym typeface="Arial"/>
              </a:rPr>
              <a:t>Specialized function specific online training, RRT knowledge network, RRT webinars, podcasts/videocasts, virtual exercises, technical discussions, mentoring...</a:t>
            </a:r>
            <a:endParaRPr lang="en-US">
              <a:latin typeface="Raleway"/>
            </a:endParaRPr>
          </a:p>
        </p:txBody>
      </p:sp>
      <p:sp>
        <p:nvSpPr>
          <p:cNvPr id="6" name="Google Shape;953;p68">
            <a:extLst>
              <a:ext uri="{FF2B5EF4-FFF2-40B4-BE49-F238E27FC236}">
                <a16:creationId xmlns:a16="http://schemas.microsoft.com/office/drawing/2014/main" id="{BDD64226-847D-4632-7C33-3A52596B5495}"/>
              </a:ext>
            </a:extLst>
          </p:cNvPr>
          <p:cNvSpPr/>
          <p:nvPr/>
        </p:nvSpPr>
        <p:spPr>
          <a:xfrm>
            <a:off x="87963" y="2185296"/>
            <a:ext cx="1462586" cy="1550492"/>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7F7F7F"/>
          </a:solidFill>
          <a:ln>
            <a:noFill/>
          </a:ln>
          <a:effectLst/>
        </p:spPr>
        <p:txBody>
          <a:bodyPr spcFirstLastPara="1" wrap="square" lIns="91425" tIns="45700" rIns="91425" bIns="45700" anchor="ctr" anchorCtr="0">
            <a:noAutofit/>
          </a:bodyPr>
          <a:lstStyle/>
          <a:p>
            <a:pPr marL="0" marR="0" lvl="0" indent="0" algn="l" rtl="0">
              <a:spcBef>
                <a:spcPts val="0"/>
              </a:spcBef>
              <a:spcAft>
                <a:spcPts val="0"/>
              </a:spcAft>
              <a:buNone/>
            </a:pPr>
            <a:r>
              <a:rPr lang="en-US" sz="1400" b="1">
                <a:solidFill>
                  <a:srgbClr val="FFFFFF"/>
                </a:solidFill>
                <a:latin typeface="Raleway"/>
                <a:ea typeface="Calibri"/>
                <a:cs typeface="Calibri"/>
                <a:sym typeface="Calibri"/>
              </a:rPr>
              <a:t>Block 1 (all)</a:t>
            </a:r>
            <a:endParaRPr lang="en-US" b="1">
              <a:latin typeface="Raleway"/>
            </a:endParaRPr>
          </a:p>
          <a:p>
            <a:pPr marL="0" marR="0" lvl="0" indent="0" algn="l" rtl="0">
              <a:spcBef>
                <a:spcPts val="0"/>
              </a:spcBef>
              <a:spcAft>
                <a:spcPts val="0"/>
              </a:spcAft>
              <a:buNone/>
            </a:pPr>
            <a:r>
              <a:rPr lang="en-US" sz="1400">
                <a:solidFill>
                  <a:srgbClr val="FFFFFF"/>
                </a:solidFill>
                <a:latin typeface="Raleway"/>
                <a:ea typeface="Calibri"/>
                <a:cs typeface="Calibri"/>
                <a:sym typeface="Calibri"/>
              </a:rPr>
              <a:t>RRT essentials online course</a:t>
            </a:r>
            <a:endParaRPr lang="en-US" sz="1400">
              <a:solidFill>
                <a:schemeClr val="lt1"/>
              </a:solidFill>
              <a:latin typeface="Raleway"/>
              <a:ea typeface="Calibri"/>
              <a:cs typeface="Calibri"/>
              <a:sym typeface="Calibri"/>
            </a:endParaRPr>
          </a:p>
        </p:txBody>
      </p:sp>
      <p:sp>
        <p:nvSpPr>
          <p:cNvPr id="7" name="Google Shape;954;p68">
            <a:extLst>
              <a:ext uri="{FF2B5EF4-FFF2-40B4-BE49-F238E27FC236}">
                <a16:creationId xmlns:a16="http://schemas.microsoft.com/office/drawing/2014/main" id="{6715C5EB-D225-7678-ADA5-09A798A60F10}"/>
              </a:ext>
            </a:extLst>
          </p:cNvPr>
          <p:cNvSpPr/>
          <p:nvPr/>
        </p:nvSpPr>
        <p:spPr>
          <a:xfrm>
            <a:off x="1834473" y="242682"/>
            <a:ext cx="1462520" cy="97200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chemeClr val="lt1"/>
                </a:solidFill>
                <a:latin typeface="Raleway"/>
                <a:ea typeface="Calibri"/>
                <a:cs typeface="Calibri"/>
                <a:sym typeface="Calibri"/>
              </a:rPr>
              <a:t>Block 2</a:t>
            </a:r>
            <a:endParaRPr lang="en-US" sz="1800" b="1">
              <a:solidFill>
                <a:schemeClr val="lt1"/>
              </a:solidFill>
              <a:latin typeface="Raleway"/>
              <a:ea typeface="Calibri"/>
              <a:cs typeface="Calibri"/>
              <a:sym typeface="Calibri"/>
            </a:endParaRPr>
          </a:p>
          <a:p>
            <a:pPr marL="0" marR="0" lvl="0" indent="0" algn="ctr" rtl="0">
              <a:spcBef>
                <a:spcPts val="0"/>
              </a:spcBef>
              <a:spcAft>
                <a:spcPts val="0"/>
              </a:spcAft>
              <a:buNone/>
            </a:pPr>
            <a:r>
              <a:rPr lang="en-US" sz="1400">
                <a:solidFill>
                  <a:schemeClr val="lt1"/>
                </a:solidFill>
                <a:latin typeface="Raleway"/>
                <a:ea typeface="Calibri"/>
                <a:cs typeface="Calibri"/>
                <a:sym typeface="Calibri"/>
              </a:rPr>
              <a:t>RRT managers</a:t>
            </a:r>
            <a:endParaRPr lang="en-US" sz="1800">
              <a:solidFill>
                <a:schemeClr val="lt1"/>
              </a:solidFill>
              <a:latin typeface="Raleway"/>
              <a:ea typeface="Calibri"/>
              <a:cs typeface="Calibri"/>
              <a:sym typeface="Calibri"/>
            </a:endParaRPr>
          </a:p>
        </p:txBody>
      </p:sp>
      <p:sp>
        <p:nvSpPr>
          <p:cNvPr id="8" name="Google Shape;955;p68">
            <a:extLst>
              <a:ext uri="{FF2B5EF4-FFF2-40B4-BE49-F238E27FC236}">
                <a16:creationId xmlns:a16="http://schemas.microsoft.com/office/drawing/2014/main" id="{F06A9F65-171A-F5FE-8A98-0DEB0CA0209C}"/>
              </a:ext>
            </a:extLst>
          </p:cNvPr>
          <p:cNvSpPr/>
          <p:nvPr/>
        </p:nvSpPr>
        <p:spPr>
          <a:xfrm>
            <a:off x="1844369" y="4677226"/>
            <a:ext cx="1462520" cy="9720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chemeClr val="lt1"/>
                </a:solidFill>
                <a:latin typeface="Raleway"/>
                <a:ea typeface="Calibri"/>
                <a:cs typeface="Calibri"/>
                <a:sym typeface="Calibri"/>
              </a:rPr>
              <a:t>Block 4</a:t>
            </a:r>
            <a:endParaRPr lang="en-US" b="1">
              <a:solidFill>
                <a:schemeClr val="lt1"/>
              </a:solidFill>
              <a:latin typeface="Raleway"/>
            </a:endParaRPr>
          </a:p>
          <a:p>
            <a:pPr marL="0" marR="0" lvl="0" indent="0" algn="ctr" rtl="0">
              <a:spcBef>
                <a:spcPts val="0"/>
              </a:spcBef>
              <a:spcAft>
                <a:spcPts val="0"/>
              </a:spcAft>
              <a:buNone/>
            </a:pPr>
            <a:r>
              <a:rPr lang="en-US" sz="1400">
                <a:solidFill>
                  <a:schemeClr val="lt1"/>
                </a:solidFill>
                <a:latin typeface="Raleway"/>
                <a:ea typeface="Calibri"/>
                <a:cs typeface="Calibri"/>
                <a:sym typeface="Calibri"/>
              </a:rPr>
              <a:t>RRT members</a:t>
            </a:r>
            <a:endParaRPr lang="en-US" sz="1400">
              <a:solidFill>
                <a:schemeClr val="lt1"/>
              </a:solidFill>
              <a:latin typeface="Raleway"/>
              <a:ea typeface="Calibri"/>
              <a:cs typeface="Calibri"/>
            </a:endParaRPr>
          </a:p>
        </p:txBody>
      </p:sp>
      <p:sp>
        <p:nvSpPr>
          <p:cNvPr id="9" name="Google Shape;956;p68">
            <a:extLst>
              <a:ext uri="{FF2B5EF4-FFF2-40B4-BE49-F238E27FC236}">
                <a16:creationId xmlns:a16="http://schemas.microsoft.com/office/drawing/2014/main" id="{A5343C62-F31C-3DD0-666C-26A6D5723E94}"/>
              </a:ext>
            </a:extLst>
          </p:cNvPr>
          <p:cNvSpPr/>
          <p:nvPr/>
        </p:nvSpPr>
        <p:spPr>
          <a:xfrm>
            <a:off x="1843188" y="2509974"/>
            <a:ext cx="1462520" cy="972000"/>
          </a:xfrm>
          <a:prstGeom prst="rect">
            <a:avLst/>
          </a:prstGeom>
          <a:solidFill>
            <a:srgbClr val="5481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dirty="0">
                <a:solidFill>
                  <a:schemeClr val="lt1"/>
                </a:solidFill>
                <a:latin typeface="Raleway"/>
                <a:ea typeface="Calibri"/>
                <a:cs typeface="Calibri"/>
                <a:sym typeface="Calibri"/>
              </a:rPr>
              <a:t>Block 3</a:t>
            </a:r>
            <a:endParaRPr lang="en-US" sz="1800" b="1" dirty="0">
              <a:solidFill>
                <a:schemeClr val="lt1"/>
              </a:solidFill>
              <a:latin typeface="Raleway" panose="020B0003030101060003" pitchFamily="34" charset="0"/>
              <a:ea typeface="Calibri"/>
              <a:cs typeface="Calibri"/>
              <a:sym typeface="Calibri"/>
            </a:endParaRPr>
          </a:p>
          <a:p>
            <a:pPr marL="0" marR="0" lvl="0" indent="0" algn="ctr" rtl="0">
              <a:spcBef>
                <a:spcPts val="0"/>
              </a:spcBef>
              <a:spcAft>
                <a:spcPts val="0"/>
              </a:spcAft>
              <a:buNone/>
            </a:pPr>
            <a:r>
              <a:rPr lang="en-US" sz="1400" dirty="0">
                <a:solidFill>
                  <a:schemeClr val="lt1"/>
                </a:solidFill>
                <a:latin typeface="Raleway"/>
                <a:ea typeface="Calibri"/>
                <a:cs typeface="Calibri"/>
                <a:sym typeface="Calibri"/>
              </a:rPr>
              <a:t>RRT trainers</a:t>
            </a:r>
            <a:endParaRPr lang="en-US" sz="1800" dirty="0">
              <a:solidFill>
                <a:schemeClr val="lt1"/>
              </a:solidFill>
              <a:latin typeface="Raleway"/>
              <a:ea typeface="Calibri"/>
              <a:cs typeface="Calibri"/>
              <a:sym typeface="Calibri"/>
            </a:endParaRPr>
          </a:p>
        </p:txBody>
      </p:sp>
      <p:sp>
        <p:nvSpPr>
          <p:cNvPr id="10" name="Google Shape;957;p68">
            <a:extLst>
              <a:ext uri="{FF2B5EF4-FFF2-40B4-BE49-F238E27FC236}">
                <a16:creationId xmlns:a16="http://schemas.microsoft.com/office/drawing/2014/main" id="{2FAE348A-C09B-C717-D974-FF2BA9777B81}"/>
              </a:ext>
            </a:extLst>
          </p:cNvPr>
          <p:cNvSpPr/>
          <p:nvPr/>
        </p:nvSpPr>
        <p:spPr>
          <a:xfrm>
            <a:off x="3370917" y="80682"/>
            <a:ext cx="2448000"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DDEAF6"/>
          </a:solidFill>
          <a:ln>
            <a:noFill/>
          </a:ln>
          <a:effectLst/>
        </p:spPr>
        <p:txBody>
          <a:bodyPr spcFirstLastPara="1" wrap="square" lIns="91425" tIns="45700" rIns="91425" bIns="45700" anchor="ctr" anchorCtr="0">
            <a:noAutofit/>
          </a:bodyPr>
          <a:lstStyle/>
          <a:p>
            <a:r>
              <a:rPr lang="en-US" sz="1400">
                <a:solidFill>
                  <a:schemeClr val="accent3">
                    <a:lumMod val="50000"/>
                  </a:schemeClr>
                </a:solidFill>
                <a:latin typeface="Raleway"/>
                <a:ea typeface="Calibri"/>
                <a:cs typeface="Calibri"/>
                <a:sym typeface="Calibri"/>
              </a:rPr>
              <a:t>RRT managers training package</a:t>
            </a:r>
          </a:p>
          <a:p>
            <a:r>
              <a:rPr lang="en-US" sz="1400">
                <a:solidFill>
                  <a:schemeClr val="accent3">
                    <a:lumMod val="50000"/>
                  </a:schemeClr>
                </a:solidFill>
                <a:latin typeface="Raleway"/>
                <a:ea typeface="Calibri"/>
                <a:cs typeface="Calibri"/>
                <a:sym typeface="Calibri"/>
              </a:rPr>
              <a:t>2.1: Online course</a:t>
            </a:r>
            <a:endParaRPr lang="en-US">
              <a:solidFill>
                <a:schemeClr val="accent3">
                  <a:lumMod val="50000"/>
                </a:schemeClr>
              </a:solidFill>
              <a:latin typeface="Raleway" panose="020B0003030101060003" pitchFamily="34" charset="0"/>
            </a:endParaRPr>
          </a:p>
          <a:p>
            <a:pPr marL="0" marR="0" lvl="0" indent="0" algn="l" rtl="0">
              <a:spcBef>
                <a:spcPts val="0"/>
              </a:spcBef>
              <a:spcAft>
                <a:spcPts val="0"/>
              </a:spcAft>
              <a:buNone/>
            </a:pPr>
            <a:r>
              <a:rPr lang="en-US" sz="1400">
                <a:solidFill>
                  <a:schemeClr val="accent3">
                    <a:lumMod val="50000"/>
                  </a:schemeClr>
                </a:solidFill>
                <a:latin typeface="Raleway"/>
                <a:ea typeface="Calibri"/>
                <a:cs typeface="Calibri"/>
                <a:sym typeface="Calibri"/>
              </a:rPr>
              <a:t>2.2: F2F training package</a:t>
            </a:r>
            <a:endParaRPr lang="en-US" sz="1400">
              <a:solidFill>
                <a:schemeClr val="accent3">
                  <a:lumMod val="50000"/>
                </a:schemeClr>
              </a:solidFill>
              <a:latin typeface="Raleway"/>
              <a:ea typeface="Calibri"/>
              <a:cs typeface="Calibri"/>
            </a:endParaRPr>
          </a:p>
        </p:txBody>
      </p:sp>
      <p:sp>
        <p:nvSpPr>
          <p:cNvPr id="12" name="Google Shape;959;p68">
            <a:extLst>
              <a:ext uri="{FF2B5EF4-FFF2-40B4-BE49-F238E27FC236}">
                <a16:creationId xmlns:a16="http://schemas.microsoft.com/office/drawing/2014/main" id="{5121F11C-DFD3-35D8-5E6A-05C140F2BC04}"/>
              </a:ext>
            </a:extLst>
          </p:cNvPr>
          <p:cNvSpPr/>
          <p:nvPr/>
        </p:nvSpPr>
        <p:spPr>
          <a:xfrm>
            <a:off x="5872179" y="80682"/>
            <a:ext cx="2340000"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DDEAF6"/>
          </a:solidFill>
          <a:ln>
            <a:noFill/>
          </a:ln>
          <a:effectLst/>
        </p:spPr>
        <p:txBody>
          <a:bodyPr spcFirstLastPara="1" wrap="square" lIns="91425" tIns="45700" rIns="91425" bIns="45700" anchor="ctr" anchorCtr="0">
            <a:noAutofit/>
          </a:bodyPr>
          <a:lstStyle/>
          <a:p>
            <a:pPr marL="0" marR="0" lvl="0" indent="0" algn="l" rtl="0">
              <a:spcBef>
                <a:spcPts val="0"/>
              </a:spcBef>
              <a:spcAft>
                <a:spcPts val="0"/>
              </a:spcAft>
              <a:buNone/>
            </a:pPr>
            <a:r>
              <a:rPr lang="en-US" sz="1400">
                <a:solidFill>
                  <a:schemeClr val="accent3">
                    <a:lumMod val="50000"/>
                  </a:schemeClr>
                </a:solidFill>
                <a:latin typeface="Raleway" panose="020B0003030101060003" pitchFamily="34" charset="0"/>
                <a:ea typeface="Calibri"/>
                <a:cs typeface="Calibri"/>
                <a:sym typeface="Calibri"/>
              </a:rPr>
              <a:t>2.3: RRT management toolbox</a:t>
            </a:r>
            <a:endParaRPr lang="en-US">
              <a:solidFill>
                <a:schemeClr val="accent3">
                  <a:lumMod val="50000"/>
                </a:schemeClr>
              </a:solidFill>
              <a:latin typeface="Raleway" panose="020B0003030101060003" pitchFamily="34" charset="0"/>
            </a:endParaRPr>
          </a:p>
          <a:p>
            <a:pPr marL="0" marR="0" lvl="0" indent="0" algn="l" rtl="0">
              <a:spcBef>
                <a:spcPts val="0"/>
              </a:spcBef>
              <a:spcAft>
                <a:spcPts val="0"/>
              </a:spcAft>
              <a:buNone/>
            </a:pPr>
            <a:r>
              <a:rPr lang="en-US" sz="1400">
                <a:solidFill>
                  <a:schemeClr val="accent3">
                    <a:lumMod val="50000"/>
                  </a:schemeClr>
                </a:solidFill>
                <a:latin typeface="Raleway" panose="020B0003030101060003" pitchFamily="34" charset="0"/>
                <a:ea typeface="Calibri"/>
                <a:cs typeface="Calibri"/>
                <a:sym typeface="Calibri"/>
              </a:rPr>
              <a:t>Guidance and SOPs, RRT digital roster, KPI</a:t>
            </a:r>
          </a:p>
        </p:txBody>
      </p:sp>
      <p:sp>
        <p:nvSpPr>
          <p:cNvPr id="13" name="Google Shape;960;p68">
            <a:extLst>
              <a:ext uri="{FF2B5EF4-FFF2-40B4-BE49-F238E27FC236}">
                <a16:creationId xmlns:a16="http://schemas.microsoft.com/office/drawing/2014/main" id="{80A3B6A7-E5E6-46CC-2D1D-DDE3BFC957BD}"/>
              </a:ext>
            </a:extLst>
          </p:cNvPr>
          <p:cNvSpPr/>
          <p:nvPr/>
        </p:nvSpPr>
        <p:spPr>
          <a:xfrm>
            <a:off x="3425797" y="2347973"/>
            <a:ext cx="1656000"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E1EFD8"/>
          </a:solidFill>
          <a:ln>
            <a:noFill/>
          </a:ln>
          <a:effectLst/>
        </p:spPr>
        <p:txBody>
          <a:bodyPr spcFirstLastPara="1" wrap="square" lIns="91425" tIns="45700" rIns="91425" bIns="45700" anchor="ctr" anchorCtr="0">
            <a:noAutofit/>
          </a:bodyPr>
          <a:lstStyle/>
          <a:p>
            <a:pPr marL="0" marR="0" lvl="0" indent="0" algn="l" rtl="0">
              <a:spcBef>
                <a:spcPts val="0"/>
              </a:spcBef>
              <a:spcAft>
                <a:spcPts val="0"/>
              </a:spcAft>
              <a:buNone/>
            </a:pPr>
            <a:r>
              <a:rPr lang="en-US" sz="1400">
                <a:solidFill>
                  <a:schemeClr val="accent3">
                    <a:lumMod val="50000"/>
                  </a:schemeClr>
                </a:solidFill>
                <a:latin typeface="Raleway"/>
                <a:ea typeface="Calibri"/>
                <a:cs typeface="Calibri"/>
                <a:sym typeface="Calibri"/>
              </a:rPr>
              <a:t>3.1 RRT training of trainers’ package</a:t>
            </a:r>
            <a:endParaRPr lang="en-US">
              <a:solidFill>
                <a:schemeClr val="accent3">
                  <a:lumMod val="50000"/>
                </a:schemeClr>
              </a:solidFill>
              <a:latin typeface="Raleway"/>
            </a:endParaRPr>
          </a:p>
        </p:txBody>
      </p:sp>
      <p:sp>
        <p:nvSpPr>
          <p:cNvPr id="14" name="Google Shape;961;p68">
            <a:extLst>
              <a:ext uri="{FF2B5EF4-FFF2-40B4-BE49-F238E27FC236}">
                <a16:creationId xmlns:a16="http://schemas.microsoft.com/office/drawing/2014/main" id="{B19C2C52-9524-7DB7-F7B3-1B47787EAB56}"/>
              </a:ext>
            </a:extLst>
          </p:cNvPr>
          <p:cNvSpPr/>
          <p:nvPr/>
        </p:nvSpPr>
        <p:spPr>
          <a:xfrm>
            <a:off x="1642345" y="723613"/>
            <a:ext cx="196109" cy="4470860"/>
          </a:xfrm>
          <a:prstGeom prst="leftBrace">
            <a:avLst>
              <a:gd name="adj1" fmla="val 8333"/>
              <a:gd name="adj2" fmla="val 50221"/>
            </a:avLst>
          </a:prstGeom>
          <a:noFill/>
          <a:ln w="28575"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Raleway" panose="020B0003030101060003" pitchFamily="34" charset="0"/>
              <a:ea typeface="Calibri"/>
              <a:cs typeface="Calibri"/>
              <a:sym typeface="Calibri"/>
            </a:endParaRPr>
          </a:p>
        </p:txBody>
      </p:sp>
      <p:sp>
        <p:nvSpPr>
          <p:cNvPr id="15" name="Google Shape;962;p68">
            <a:extLst>
              <a:ext uri="{FF2B5EF4-FFF2-40B4-BE49-F238E27FC236}">
                <a16:creationId xmlns:a16="http://schemas.microsoft.com/office/drawing/2014/main" id="{79F9BFF0-0CB3-7024-294C-499F26164A46}"/>
              </a:ext>
            </a:extLst>
          </p:cNvPr>
          <p:cNvSpPr/>
          <p:nvPr/>
        </p:nvSpPr>
        <p:spPr>
          <a:xfrm>
            <a:off x="5873349" y="4515226"/>
            <a:ext cx="2340000"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F7C0AD"/>
          </a:solidFill>
          <a:ln>
            <a:noFill/>
          </a:ln>
          <a:effectLst/>
        </p:spPr>
        <p:txBody>
          <a:bodyPr spcFirstLastPara="1" wrap="square" lIns="91425" tIns="45700" rIns="91425" bIns="45700" anchor="ctr" anchorCtr="0">
            <a:noAutofit/>
          </a:bodyPr>
          <a:lstStyle/>
          <a:p>
            <a:pPr marL="0" marR="0" lvl="0" indent="0" algn="l" rtl="0">
              <a:spcBef>
                <a:spcPts val="0"/>
              </a:spcBef>
              <a:spcAft>
                <a:spcPts val="0"/>
              </a:spcAft>
              <a:buNone/>
            </a:pPr>
            <a:r>
              <a:rPr lang="en-US" sz="1400">
                <a:solidFill>
                  <a:schemeClr val="accent3">
                    <a:lumMod val="50000"/>
                  </a:schemeClr>
                </a:solidFill>
                <a:latin typeface="Raleway"/>
                <a:ea typeface="Calibri"/>
                <a:cs typeface="Calibri"/>
                <a:sym typeface="Calibri"/>
              </a:rPr>
              <a:t>RRT skills drill</a:t>
            </a:r>
            <a:endParaRPr lang="en-US">
              <a:solidFill>
                <a:schemeClr val="accent3">
                  <a:lumMod val="50000"/>
                </a:schemeClr>
              </a:solidFill>
              <a:latin typeface="Raleway"/>
            </a:endParaRPr>
          </a:p>
          <a:p>
            <a:pPr marL="0" marR="0" lvl="0" indent="0" algn="l" rtl="0">
              <a:spcBef>
                <a:spcPts val="0"/>
              </a:spcBef>
              <a:spcAft>
                <a:spcPts val="0"/>
              </a:spcAft>
              <a:buNone/>
            </a:pPr>
            <a:r>
              <a:rPr lang="en-US" sz="1400">
                <a:solidFill>
                  <a:schemeClr val="accent3">
                    <a:lumMod val="50000"/>
                  </a:schemeClr>
                </a:solidFill>
                <a:latin typeface="Raleway"/>
                <a:ea typeface="Calibri"/>
                <a:cs typeface="Calibri"/>
                <a:sym typeface="Calibri"/>
              </a:rPr>
              <a:t>4.2 Practical component</a:t>
            </a:r>
            <a:endParaRPr lang="en-US">
              <a:solidFill>
                <a:schemeClr val="accent3">
                  <a:lumMod val="50000"/>
                </a:schemeClr>
              </a:solidFill>
              <a:latin typeface="Raleway"/>
            </a:endParaRPr>
          </a:p>
          <a:p>
            <a:pPr marL="0" marR="0" lvl="0" indent="0" algn="l" rtl="0">
              <a:spcBef>
                <a:spcPts val="0"/>
              </a:spcBef>
              <a:spcAft>
                <a:spcPts val="0"/>
              </a:spcAft>
              <a:buNone/>
            </a:pPr>
            <a:endParaRPr sz="1400">
              <a:solidFill>
                <a:schemeClr val="dk1"/>
              </a:solidFill>
              <a:latin typeface="Raleway" panose="020B0003030101060003" pitchFamily="34" charset="0"/>
              <a:ea typeface="Calibri"/>
              <a:cs typeface="Calibri"/>
              <a:sym typeface="Calibri"/>
            </a:endParaRPr>
          </a:p>
        </p:txBody>
      </p:sp>
      <p:sp>
        <p:nvSpPr>
          <p:cNvPr id="16" name="Google Shape;963;p68">
            <a:extLst>
              <a:ext uri="{FF2B5EF4-FFF2-40B4-BE49-F238E27FC236}">
                <a16:creationId xmlns:a16="http://schemas.microsoft.com/office/drawing/2014/main" id="{841421C7-C295-BF1D-92C4-1D20149DD3E9}"/>
              </a:ext>
            </a:extLst>
          </p:cNvPr>
          <p:cNvSpPr txBox="1"/>
          <p:nvPr/>
        </p:nvSpPr>
        <p:spPr>
          <a:xfrm>
            <a:off x="8988774" y="1921016"/>
            <a:ext cx="2395291" cy="170812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rgbClr val="C00000"/>
              </a:buClr>
              <a:buSzPts val="1400"/>
              <a:buFont typeface="Noto Sans Symbols"/>
              <a:buChar char="✔"/>
            </a:pPr>
            <a:r>
              <a:rPr lang="en-US" sz="1400">
                <a:solidFill>
                  <a:srgbClr val="C00000"/>
                </a:solidFill>
                <a:latin typeface="Raleway" panose="020B0003030101060003" pitchFamily="34" charset="0"/>
                <a:ea typeface="Calibri"/>
                <a:cs typeface="Calibri"/>
                <a:sym typeface="Calibri"/>
              </a:rPr>
              <a:t>Implementation guides</a:t>
            </a:r>
            <a:endParaRPr lang="en-US" sz="1800">
              <a:solidFill>
                <a:schemeClr val="dk1"/>
              </a:solidFill>
              <a:latin typeface="Raleway" panose="020B0003030101060003" pitchFamily="34" charset="0"/>
              <a:ea typeface="Calibri"/>
              <a:cs typeface="Calibri"/>
              <a:sym typeface="Calibri"/>
            </a:endParaRPr>
          </a:p>
          <a:p>
            <a:pPr marL="285750" marR="0" lvl="0" indent="-285750" algn="l" rtl="0">
              <a:lnSpc>
                <a:spcPct val="150000"/>
              </a:lnSpc>
              <a:spcBef>
                <a:spcPts val="0"/>
              </a:spcBef>
              <a:spcAft>
                <a:spcPts val="0"/>
              </a:spcAft>
              <a:buClr>
                <a:srgbClr val="C00000"/>
              </a:buClr>
              <a:buSzPts val="1400"/>
              <a:buFont typeface="Noto Sans Symbols"/>
              <a:buChar char="✔"/>
            </a:pPr>
            <a:r>
              <a:rPr lang="en-US" sz="1400">
                <a:solidFill>
                  <a:srgbClr val="C00000"/>
                </a:solidFill>
                <a:latin typeface="Raleway" panose="020B0003030101060003" pitchFamily="34" charset="0"/>
                <a:ea typeface="Calibri"/>
                <a:cs typeface="Calibri"/>
                <a:sym typeface="Calibri"/>
              </a:rPr>
              <a:t>Competency based</a:t>
            </a:r>
          </a:p>
          <a:p>
            <a:pPr marL="285750" marR="0" lvl="0" indent="-285750" algn="l" rtl="0">
              <a:lnSpc>
                <a:spcPct val="150000"/>
              </a:lnSpc>
              <a:spcBef>
                <a:spcPts val="0"/>
              </a:spcBef>
              <a:spcAft>
                <a:spcPts val="0"/>
              </a:spcAft>
              <a:buClr>
                <a:srgbClr val="C00000"/>
              </a:buClr>
              <a:buSzPts val="1400"/>
              <a:buFont typeface="Noto Sans Symbols"/>
              <a:buChar char="✔"/>
            </a:pPr>
            <a:r>
              <a:rPr lang="en-US" sz="1400">
                <a:solidFill>
                  <a:srgbClr val="C00000"/>
                </a:solidFill>
                <a:latin typeface="Raleway" panose="020B0003030101060003" pitchFamily="34" charset="0"/>
                <a:ea typeface="Calibri"/>
                <a:cs typeface="Calibri"/>
                <a:sym typeface="Calibri"/>
              </a:rPr>
              <a:t>Systematic evaluation</a:t>
            </a:r>
          </a:p>
          <a:p>
            <a:pPr marL="285750" marR="0" lvl="0" indent="-285750" algn="l" rtl="0">
              <a:lnSpc>
                <a:spcPct val="150000"/>
              </a:lnSpc>
              <a:spcBef>
                <a:spcPts val="0"/>
              </a:spcBef>
              <a:spcAft>
                <a:spcPts val="0"/>
              </a:spcAft>
              <a:buClr>
                <a:srgbClr val="C00000"/>
              </a:buClr>
              <a:buSzPts val="1400"/>
              <a:buFont typeface="Noto Sans Symbols"/>
              <a:buChar char="✔"/>
            </a:pPr>
            <a:r>
              <a:rPr lang="en-US" sz="1400">
                <a:solidFill>
                  <a:srgbClr val="C00000"/>
                </a:solidFill>
                <a:latin typeface="Raleway" panose="020B0003030101060003" pitchFamily="34" charset="0"/>
                <a:ea typeface="Calibri"/>
                <a:cs typeface="Calibri"/>
                <a:sym typeface="Calibri"/>
              </a:rPr>
              <a:t>Badges, credentials </a:t>
            </a:r>
          </a:p>
          <a:p>
            <a:pPr marL="285750" marR="0" lvl="0" indent="-285750" algn="l" rtl="0">
              <a:lnSpc>
                <a:spcPct val="150000"/>
              </a:lnSpc>
              <a:spcBef>
                <a:spcPts val="0"/>
              </a:spcBef>
              <a:spcAft>
                <a:spcPts val="0"/>
              </a:spcAft>
              <a:buClr>
                <a:srgbClr val="C00000"/>
              </a:buClr>
              <a:buSzPts val="1400"/>
              <a:buFont typeface="Noto Sans Symbols"/>
              <a:buChar char="✔"/>
            </a:pPr>
            <a:r>
              <a:rPr lang="en-US" sz="1400">
                <a:solidFill>
                  <a:srgbClr val="C00000"/>
                </a:solidFill>
                <a:latin typeface="Raleway" panose="020B0003030101060003" pitchFamily="34" charset="0"/>
                <a:ea typeface="Calibri"/>
                <a:cs typeface="Calibri"/>
                <a:sym typeface="Calibri"/>
              </a:rPr>
              <a:t>Certificates</a:t>
            </a:r>
            <a:endParaRPr sz="1400">
              <a:solidFill>
                <a:srgbClr val="C00000"/>
              </a:solidFill>
              <a:latin typeface="Raleway" panose="020B0003030101060003" pitchFamily="34" charset="0"/>
              <a:ea typeface="Calibri"/>
              <a:cs typeface="Calibri"/>
              <a:sym typeface="Calibri"/>
            </a:endParaRPr>
          </a:p>
        </p:txBody>
      </p:sp>
      <p:sp>
        <p:nvSpPr>
          <p:cNvPr id="22" name="Oval 21">
            <a:extLst>
              <a:ext uri="{FF2B5EF4-FFF2-40B4-BE49-F238E27FC236}">
                <a16:creationId xmlns:a16="http://schemas.microsoft.com/office/drawing/2014/main" id="{A7F43535-F8DE-91C8-93A7-744CF909A6AC}"/>
              </a:ext>
            </a:extLst>
          </p:cNvPr>
          <p:cNvSpPr/>
          <p:nvPr/>
        </p:nvSpPr>
        <p:spPr>
          <a:xfrm>
            <a:off x="8778751" y="1376682"/>
            <a:ext cx="2725845" cy="2725845"/>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449625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517CBA9-7A55-479C-B087-C2D11E64250B}"/>
              </a:ext>
            </a:extLst>
          </p:cNvPr>
          <p:cNvGrpSpPr/>
          <p:nvPr/>
        </p:nvGrpSpPr>
        <p:grpSpPr>
          <a:xfrm>
            <a:off x="59129" y="82481"/>
            <a:ext cx="2961715" cy="2967420"/>
            <a:chOff x="59129" y="82481"/>
            <a:chExt cx="2961715" cy="2967420"/>
          </a:xfrm>
        </p:grpSpPr>
        <p:sp>
          <p:nvSpPr>
            <p:cNvPr id="3" name="Arrow: Pentagon 2">
              <a:extLst>
                <a:ext uri="{FF2B5EF4-FFF2-40B4-BE49-F238E27FC236}">
                  <a16:creationId xmlns:a16="http://schemas.microsoft.com/office/drawing/2014/main" id="{E1F70D37-C59B-467D-B97F-49E3F2121C37}"/>
                </a:ext>
              </a:extLst>
            </p:cNvPr>
            <p:cNvSpPr/>
            <p:nvPr/>
          </p:nvSpPr>
          <p:spPr>
            <a:xfrm>
              <a:off x="59129" y="2110115"/>
              <a:ext cx="2961712" cy="457276"/>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2-3 MONTHS</a:t>
              </a:r>
              <a:endParaRPr lang="en-US" sz="1400" b="1">
                <a:solidFill>
                  <a:schemeClr val="bg1"/>
                </a:solidFill>
                <a:latin typeface="Raleway" pitchFamily="2" charset="0"/>
                <a:cs typeface="Arial"/>
              </a:endParaRPr>
            </a:p>
          </p:txBody>
        </p:sp>
        <p:sp>
          <p:nvSpPr>
            <p:cNvPr id="2568" name="Rectangle: Rounded Corners 2567">
              <a:extLst>
                <a:ext uri="{FF2B5EF4-FFF2-40B4-BE49-F238E27FC236}">
                  <a16:creationId xmlns:a16="http://schemas.microsoft.com/office/drawing/2014/main" id="{7E24041A-394A-4859-92DF-746FC9BC88B4}"/>
                </a:ext>
              </a:extLst>
            </p:cNvPr>
            <p:cNvSpPr/>
            <p:nvPr/>
          </p:nvSpPr>
          <p:spPr>
            <a:xfrm>
              <a:off x="62013" y="82482"/>
              <a:ext cx="1459150"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solidFill>
                    <a:srgbClr val="002060"/>
                  </a:solidFill>
                  <a:latin typeface="Raleway" pitchFamily="2" charset="0"/>
                  <a:cs typeface="Calibri"/>
                </a:rPr>
                <a:t>1 Set-up country RRT stakeholders team</a:t>
              </a:r>
              <a:endParaRPr lang="en-GB" sz="1400">
                <a:solidFill>
                  <a:srgbClr val="002060"/>
                </a:solidFill>
                <a:latin typeface="Raleway" pitchFamily="2" charset="0"/>
              </a:endParaRPr>
            </a:p>
          </p:txBody>
        </p:sp>
        <p:sp>
          <p:nvSpPr>
            <p:cNvPr id="586" name="Rectangle: Rounded Corners 585">
              <a:extLst>
                <a:ext uri="{FF2B5EF4-FFF2-40B4-BE49-F238E27FC236}">
                  <a16:creationId xmlns:a16="http://schemas.microsoft.com/office/drawing/2014/main" id="{EFA5FD35-8595-47B5-ADDA-78EB104E46A8}"/>
                </a:ext>
              </a:extLst>
            </p:cNvPr>
            <p:cNvSpPr/>
            <p:nvPr/>
          </p:nvSpPr>
          <p:spPr>
            <a:xfrm>
              <a:off x="1561692" y="82481"/>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400">
                  <a:solidFill>
                    <a:srgbClr val="002060"/>
                  </a:solidFill>
                  <a:latin typeface="Raleway" pitchFamily="2" charset="0"/>
                  <a:cs typeface="Calibri"/>
                </a:rPr>
                <a:t>3 </a:t>
              </a:r>
              <a:r>
                <a:rPr lang="en-GB" sz="1400">
                  <a:solidFill>
                    <a:srgbClr val="002060"/>
                  </a:solidFill>
                  <a:latin typeface="Raleway" pitchFamily="2" charset="0"/>
                  <a:cs typeface="Arial"/>
                </a:rPr>
                <a:t>Select and nominate</a:t>
              </a:r>
              <a:endParaRPr lang="en-GB" sz="1400">
                <a:solidFill>
                  <a:srgbClr val="002060"/>
                </a:solidFill>
                <a:latin typeface="Raleway" pitchFamily="2" charset="0"/>
                <a:cs typeface="Calibri"/>
              </a:endParaRPr>
            </a:p>
            <a:p>
              <a:pPr algn="ctr"/>
              <a:r>
                <a:rPr lang="en-GB" sz="1400">
                  <a:solidFill>
                    <a:srgbClr val="002060"/>
                  </a:solidFill>
                  <a:latin typeface="Raleway" pitchFamily="2" charset="0"/>
                  <a:cs typeface="Arial"/>
                </a:rPr>
                <a:t>participants</a:t>
              </a:r>
              <a:endParaRPr lang="en-GB" sz="1400">
                <a:solidFill>
                  <a:srgbClr val="002060"/>
                </a:solidFill>
                <a:latin typeface="Raleway" pitchFamily="2" charset="0"/>
                <a:cs typeface="Calibri"/>
              </a:endParaRPr>
            </a:p>
          </p:txBody>
        </p:sp>
        <p:sp>
          <p:nvSpPr>
            <p:cNvPr id="588" name="Rectangle: Rounded Corners 587">
              <a:extLst>
                <a:ext uri="{FF2B5EF4-FFF2-40B4-BE49-F238E27FC236}">
                  <a16:creationId xmlns:a16="http://schemas.microsoft.com/office/drawing/2014/main" id="{75200DCF-AB59-43F6-B77A-D706BA2526D4}"/>
                </a:ext>
              </a:extLst>
            </p:cNvPr>
            <p:cNvSpPr/>
            <p:nvPr/>
          </p:nvSpPr>
          <p:spPr>
            <a:xfrm>
              <a:off x="1561693" y="1063353"/>
              <a:ext cx="1459151"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300">
                  <a:solidFill>
                    <a:srgbClr val="002060"/>
                  </a:solidFill>
                  <a:latin typeface="Raleway" pitchFamily="2" charset="0"/>
                  <a:cs typeface="Calibri"/>
                </a:rPr>
                <a:t>4 Adapt the RRT ATP material to country context  </a:t>
              </a:r>
            </a:p>
          </p:txBody>
        </p:sp>
        <p:sp>
          <p:nvSpPr>
            <p:cNvPr id="18" name="Rectangle: Rounded Corners 17">
              <a:extLst>
                <a:ext uri="{FF2B5EF4-FFF2-40B4-BE49-F238E27FC236}">
                  <a16:creationId xmlns:a16="http://schemas.microsoft.com/office/drawing/2014/main" id="{8E012C8E-68D4-4012-8997-D6890126633D}"/>
                </a:ext>
              </a:extLst>
            </p:cNvPr>
            <p:cNvSpPr/>
            <p:nvPr/>
          </p:nvSpPr>
          <p:spPr>
            <a:xfrm>
              <a:off x="62012" y="1063353"/>
              <a:ext cx="1459150"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rgbClr val="002060"/>
                  </a:solidFill>
                  <a:latin typeface="Raleway" pitchFamily="2" charset="0"/>
                  <a:cs typeface="Calibri"/>
                </a:rPr>
                <a:t>2 Adapt the timeline and budget for </a:t>
              </a:r>
            </a:p>
            <a:p>
              <a:pPr algn="ctr"/>
              <a:r>
                <a:rPr lang="en-GB" sz="1200">
                  <a:solidFill>
                    <a:srgbClr val="002060"/>
                  </a:solidFill>
                  <a:latin typeface="Raleway" pitchFamily="2" charset="0"/>
                  <a:cs typeface="Calibri"/>
                </a:rPr>
                <a:t>RRT TP implementation</a:t>
              </a:r>
            </a:p>
          </p:txBody>
        </p:sp>
        <p:sp>
          <p:nvSpPr>
            <p:cNvPr id="12" name="TextBox 11">
              <a:extLst>
                <a:ext uri="{FF2B5EF4-FFF2-40B4-BE49-F238E27FC236}">
                  <a16:creationId xmlns:a16="http://schemas.microsoft.com/office/drawing/2014/main" id="{11BD9C21-B8A2-4650-D55A-08A032AFF4E2}"/>
                </a:ext>
              </a:extLst>
            </p:cNvPr>
            <p:cNvSpPr txBox="1"/>
            <p:nvPr/>
          </p:nvSpPr>
          <p:spPr>
            <a:xfrm>
              <a:off x="168385" y="268056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a:solidFill>
                    <a:srgbClr val="002060"/>
                  </a:solidFill>
                  <a:latin typeface="Raleway" pitchFamily="2" charset="0"/>
                </a:rPr>
                <a:t>PLANNING PHASE</a:t>
              </a:r>
            </a:p>
          </p:txBody>
        </p:sp>
      </p:grpSp>
      <p:grpSp>
        <p:nvGrpSpPr>
          <p:cNvPr id="16" name="Group 15">
            <a:extLst>
              <a:ext uri="{FF2B5EF4-FFF2-40B4-BE49-F238E27FC236}">
                <a16:creationId xmlns:a16="http://schemas.microsoft.com/office/drawing/2014/main" id="{66C5CA2F-A2B5-D79C-4EF3-67EA7C9611CF}"/>
              </a:ext>
            </a:extLst>
          </p:cNvPr>
          <p:cNvGrpSpPr/>
          <p:nvPr/>
        </p:nvGrpSpPr>
        <p:grpSpPr>
          <a:xfrm>
            <a:off x="9096704" y="4233957"/>
            <a:ext cx="3145554" cy="2173578"/>
            <a:chOff x="9096704" y="4348257"/>
            <a:chExt cx="3145554" cy="2173578"/>
          </a:xfrm>
        </p:grpSpPr>
        <p:grpSp>
          <p:nvGrpSpPr>
            <p:cNvPr id="2" name="Group 1">
              <a:extLst>
                <a:ext uri="{FF2B5EF4-FFF2-40B4-BE49-F238E27FC236}">
                  <a16:creationId xmlns:a16="http://schemas.microsoft.com/office/drawing/2014/main" id="{B3B67405-81A5-45F7-9718-441D0474245F}"/>
                </a:ext>
              </a:extLst>
            </p:cNvPr>
            <p:cNvGrpSpPr/>
            <p:nvPr/>
          </p:nvGrpSpPr>
          <p:grpSpPr>
            <a:xfrm>
              <a:off x="9096704" y="4348257"/>
              <a:ext cx="2965315" cy="1445935"/>
              <a:chOff x="9318552" y="4348257"/>
              <a:chExt cx="2965315" cy="1445935"/>
            </a:xfrm>
          </p:grpSpPr>
          <p:grpSp>
            <p:nvGrpSpPr>
              <p:cNvPr id="6" name="Group 5">
                <a:extLst>
                  <a:ext uri="{FF2B5EF4-FFF2-40B4-BE49-F238E27FC236}">
                    <a16:creationId xmlns:a16="http://schemas.microsoft.com/office/drawing/2014/main" id="{8EE6C27A-DAEC-40EA-A34F-17B1C9C2E4B6}"/>
                  </a:ext>
                </a:extLst>
              </p:cNvPr>
              <p:cNvGrpSpPr/>
              <p:nvPr/>
            </p:nvGrpSpPr>
            <p:grpSpPr>
              <a:xfrm>
                <a:off x="9318552" y="4349880"/>
                <a:ext cx="2965315" cy="1444312"/>
                <a:chOff x="9140752" y="4349880"/>
                <a:chExt cx="2965315" cy="1444312"/>
              </a:xfrm>
            </p:grpSpPr>
            <p:sp>
              <p:nvSpPr>
                <p:cNvPr id="10" name="Arrow: Pentagon 9">
                  <a:extLst>
                    <a:ext uri="{FF2B5EF4-FFF2-40B4-BE49-F238E27FC236}">
                      <a16:creationId xmlns:a16="http://schemas.microsoft.com/office/drawing/2014/main" id="{AC3049EF-E810-4AEE-A4C7-7AA64165AD9B}"/>
                    </a:ext>
                  </a:extLst>
                </p:cNvPr>
                <p:cNvSpPr/>
                <p:nvPr/>
              </p:nvSpPr>
              <p:spPr>
                <a:xfrm>
                  <a:off x="9225452" y="5343177"/>
                  <a:ext cx="1463658" cy="4491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1 MONTH</a:t>
                  </a:r>
                  <a:endParaRPr lang="en-US" sz="1400" b="1">
                    <a:solidFill>
                      <a:schemeClr val="bg1"/>
                    </a:solidFill>
                    <a:latin typeface="Raleway" pitchFamily="2" charset="0"/>
                    <a:cs typeface="Arial"/>
                  </a:endParaRPr>
                </a:p>
              </p:txBody>
            </p:sp>
            <p:sp>
              <p:nvSpPr>
                <p:cNvPr id="11" name="Arrow: Pentagon 10">
                  <a:extLst>
                    <a:ext uri="{FF2B5EF4-FFF2-40B4-BE49-F238E27FC236}">
                      <a16:creationId xmlns:a16="http://schemas.microsoft.com/office/drawing/2014/main" id="{2E16986D-A8AB-4FD3-9D82-EBB5CFB9712E}"/>
                    </a:ext>
                  </a:extLst>
                </p:cNvPr>
                <p:cNvSpPr/>
                <p:nvPr/>
              </p:nvSpPr>
              <p:spPr>
                <a:xfrm>
                  <a:off x="10687363" y="5345022"/>
                  <a:ext cx="1418704" cy="4491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2 WEEKS</a:t>
                  </a:r>
                  <a:endParaRPr lang="en-US" sz="1400" b="1">
                    <a:solidFill>
                      <a:schemeClr val="bg1"/>
                    </a:solidFill>
                    <a:latin typeface="Raleway" pitchFamily="2" charset="0"/>
                    <a:cs typeface="Arial"/>
                  </a:endParaRPr>
                </a:p>
              </p:txBody>
            </p:sp>
            <p:sp>
              <p:nvSpPr>
                <p:cNvPr id="592" name="Rectangle: Rounded Corners 591">
                  <a:extLst>
                    <a:ext uri="{FF2B5EF4-FFF2-40B4-BE49-F238E27FC236}">
                      <a16:creationId xmlns:a16="http://schemas.microsoft.com/office/drawing/2014/main" id="{D1B588EA-EE73-4B9B-8186-B39B6E821C87}"/>
                    </a:ext>
                  </a:extLst>
                </p:cNvPr>
                <p:cNvSpPr/>
                <p:nvPr/>
              </p:nvSpPr>
              <p:spPr>
                <a:xfrm>
                  <a:off x="9140752" y="4349880"/>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9 Adapt RRT ATP material to subnational level RRTs</a:t>
                  </a:r>
                </a:p>
              </p:txBody>
            </p:sp>
          </p:grpSp>
          <p:sp>
            <p:nvSpPr>
              <p:cNvPr id="15" name="Rectangle: Rounded Corners 14">
                <a:extLst>
                  <a:ext uri="{FF2B5EF4-FFF2-40B4-BE49-F238E27FC236}">
                    <a16:creationId xmlns:a16="http://schemas.microsoft.com/office/drawing/2014/main" id="{EC70C3D7-7B24-47F5-8F27-6AFC823DA351}"/>
                  </a:ext>
                </a:extLst>
              </p:cNvPr>
              <p:cNvSpPr/>
              <p:nvPr/>
            </p:nvSpPr>
            <p:spPr>
              <a:xfrm>
                <a:off x="10824717" y="4348257"/>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10 Evaluate implementation of the RRT TP</a:t>
                </a:r>
              </a:p>
            </p:txBody>
          </p:sp>
        </p:grpSp>
        <p:sp>
          <p:nvSpPr>
            <p:cNvPr id="24" name="TextBox 23">
              <a:extLst>
                <a:ext uri="{FF2B5EF4-FFF2-40B4-BE49-F238E27FC236}">
                  <a16:creationId xmlns:a16="http://schemas.microsoft.com/office/drawing/2014/main" id="{BC080303-03FA-0FA8-0291-350967659879}"/>
                </a:ext>
              </a:extLst>
            </p:cNvPr>
            <p:cNvSpPr txBox="1"/>
            <p:nvPr/>
          </p:nvSpPr>
          <p:spPr>
            <a:xfrm>
              <a:off x="9182909" y="5875504"/>
              <a:ext cx="30593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a:solidFill>
                    <a:srgbClr val="002060"/>
                  </a:solidFill>
                  <a:latin typeface="Raleway" pitchFamily="2" charset="0"/>
                </a:rPr>
                <a:t>PREPARATORY PHASE FOR CASCADING</a:t>
              </a:r>
            </a:p>
          </p:txBody>
        </p:sp>
      </p:grpSp>
      <p:grpSp>
        <p:nvGrpSpPr>
          <p:cNvPr id="21" name="Group 20">
            <a:extLst>
              <a:ext uri="{FF2B5EF4-FFF2-40B4-BE49-F238E27FC236}">
                <a16:creationId xmlns:a16="http://schemas.microsoft.com/office/drawing/2014/main" id="{66F8C418-DB64-4AE7-A9F9-5D536370AC23}"/>
              </a:ext>
            </a:extLst>
          </p:cNvPr>
          <p:cNvGrpSpPr/>
          <p:nvPr/>
        </p:nvGrpSpPr>
        <p:grpSpPr>
          <a:xfrm>
            <a:off x="3034910" y="2688072"/>
            <a:ext cx="6021923" cy="2225704"/>
            <a:chOff x="3034910" y="2688072"/>
            <a:chExt cx="6021923" cy="2225704"/>
          </a:xfrm>
        </p:grpSpPr>
        <p:sp>
          <p:nvSpPr>
            <p:cNvPr id="587" name="Rectangle: Rounded Corners 586">
              <a:extLst>
                <a:ext uri="{FF2B5EF4-FFF2-40B4-BE49-F238E27FC236}">
                  <a16:creationId xmlns:a16="http://schemas.microsoft.com/office/drawing/2014/main" id="{512A2A64-4D38-4024-B2A1-744A38C9E1D3}"/>
                </a:ext>
              </a:extLst>
            </p:cNvPr>
            <p:cNvSpPr/>
            <p:nvPr/>
          </p:nvSpPr>
          <p:spPr>
            <a:xfrm>
              <a:off x="3034910" y="2694999"/>
              <a:ext cx="1459151"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5 Complete RRT Essentials and RRT Manager Online Courses</a:t>
              </a:r>
            </a:p>
          </p:txBody>
        </p:sp>
        <p:grpSp>
          <p:nvGrpSpPr>
            <p:cNvPr id="14" name="Group 13">
              <a:extLst>
                <a:ext uri="{FF2B5EF4-FFF2-40B4-BE49-F238E27FC236}">
                  <a16:creationId xmlns:a16="http://schemas.microsoft.com/office/drawing/2014/main" id="{CE37EBC9-50A5-968F-AF95-5703BA8372FC}"/>
                </a:ext>
              </a:extLst>
            </p:cNvPr>
            <p:cNvGrpSpPr/>
            <p:nvPr/>
          </p:nvGrpSpPr>
          <p:grpSpPr>
            <a:xfrm>
              <a:off x="3797162" y="2688072"/>
              <a:ext cx="5259671" cy="2225704"/>
              <a:chOff x="3797162" y="2688072"/>
              <a:chExt cx="5259671" cy="2225704"/>
            </a:xfrm>
          </p:grpSpPr>
          <p:grpSp>
            <p:nvGrpSpPr>
              <p:cNvPr id="5" name="Group 4">
                <a:extLst>
                  <a:ext uri="{FF2B5EF4-FFF2-40B4-BE49-F238E27FC236}">
                    <a16:creationId xmlns:a16="http://schemas.microsoft.com/office/drawing/2014/main" id="{2DE8DA67-B4D5-4568-9C7B-D3F6EB9762B9}"/>
                  </a:ext>
                </a:extLst>
              </p:cNvPr>
              <p:cNvGrpSpPr/>
              <p:nvPr/>
            </p:nvGrpSpPr>
            <p:grpSpPr>
              <a:xfrm>
                <a:off x="4528222" y="2688072"/>
                <a:ext cx="4528611" cy="1492426"/>
                <a:chOff x="4528222" y="2688072"/>
                <a:chExt cx="4528611" cy="1492426"/>
              </a:xfrm>
            </p:grpSpPr>
            <p:sp>
              <p:nvSpPr>
                <p:cNvPr id="7" name="Arrow: Pentagon 6">
                  <a:extLst>
                    <a:ext uri="{FF2B5EF4-FFF2-40B4-BE49-F238E27FC236}">
                      <a16:creationId xmlns:a16="http://schemas.microsoft.com/office/drawing/2014/main" id="{D79EE107-F8FC-46F2-993A-170D24233BC3}"/>
                    </a:ext>
                  </a:extLst>
                </p:cNvPr>
                <p:cNvSpPr/>
                <p:nvPr/>
              </p:nvSpPr>
              <p:spPr>
                <a:xfrm>
                  <a:off x="4564603" y="3729823"/>
                  <a:ext cx="1458077" cy="449170"/>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4 DAYS</a:t>
                  </a:r>
                  <a:endParaRPr lang="en-US" sz="1400" b="1">
                    <a:solidFill>
                      <a:schemeClr val="bg1"/>
                    </a:solidFill>
                    <a:latin typeface="Raleway" pitchFamily="2" charset="0"/>
                    <a:cs typeface="Arial"/>
                  </a:endParaRPr>
                </a:p>
              </p:txBody>
            </p:sp>
            <p:sp>
              <p:nvSpPr>
                <p:cNvPr id="8" name="Arrow: Pentagon 7">
                  <a:extLst>
                    <a:ext uri="{FF2B5EF4-FFF2-40B4-BE49-F238E27FC236}">
                      <a16:creationId xmlns:a16="http://schemas.microsoft.com/office/drawing/2014/main" id="{5E9CF669-F27A-4D51-975C-31E54BDD2E49}"/>
                    </a:ext>
                  </a:extLst>
                </p:cNvPr>
                <p:cNvSpPr/>
                <p:nvPr/>
              </p:nvSpPr>
              <p:spPr>
                <a:xfrm>
                  <a:off x="6071010" y="3731328"/>
                  <a:ext cx="1458076" cy="449170"/>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4 DAYS</a:t>
                  </a:r>
                  <a:endParaRPr lang="en-US" sz="1400" b="1">
                    <a:solidFill>
                      <a:schemeClr val="bg1"/>
                    </a:solidFill>
                    <a:latin typeface="Raleway" pitchFamily="2" charset="0"/>
                    <a:cs typeface="Arial"/>
                  </a:endParaRPr>
                </a:p>
              </p:txBody>
            </p:sp>
            <p:sp>
              <p:nvSpPr>
                <p:cNvPr id="9" name="Arrow: Pentagon 8">
                  <a:extLst>
                    <a:ext uri="{FF2B5EF4-FFF2-40B4-BE49-F238E27FC236}">
                      <a16:creationId xmlns:a16="http://schemas.microsoft.com/office/drawing/2014/main" id="{2B32AF02-7366-4DAC-B4FE-A41CBC5335F3}"/>
                    </a:ext>
                  </a:extLst>
                </p:cNvPr>
                <p:cNvSpPr/>
                <p:nvPr/>
              </p:nvSpPr>
              <p:spPr>
                <a:xfrm>
                  <a:off x="7598757" y="3729823"/>
                  <a:ext cx="1458076" cy="4491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5 DAYS</a:t>
                  </a:r>
                  <a:endParaRPr lang="en-US" sz="1400" b="1">
                    <a:solidFill>
                      <a:schemeClr val="bg1"/>
                    </a:solidFill>
                    <a:latin typeface="Raleway" pitchFamily="2" charset="0"/>
                    <a:cs typeface="Arial"/>
                  </a:endParaRPr>
                </a:p>
              </p:txBody>
            </p:sp>
            <p:sp>
              <p:nvSpPr>
                <p:cNvPr id="589" name="Rectangle: Rounded Corners 588">
                  <a:extLst>
                    <a:ext uri="{FF2B5EF4-FFF2-40B4-BE49-F238E27FC236}">
                      <a16:creationId xmlns:a16="http://schemas.microsoft.com/office/drawing/2014/main" id="{4F51D68D-E452-4824-85B8-C7F9AE991EB8}"/>
                    </a:ext>
                  </a:extLst>
                </p:cNvPr>
                <p:cNvSpPr/>
                <p:nvPr/>
              </p:nvSpPr>
              <p:spPr>
                <a:xfrm>
                  <a:off x="4528222" y="2688074"/>
                  <a:ext cx="1459149" cy="100519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6 RRT Manager Training</a:t>
                  </a:r>
                </a:p>
                <a:p>
                  <a:pPr algn="ctr"/>
                  <a:r>
                    <a:rPr lang="en-GB" sz="1300">
                      <a:solidFill>
                        <a:srgbClr val="002060"/>
                      </a:solidFill>
                      <a:latin typeface="Raleway" pitchFamily="2" charset="0"/>
                      <a:cs typeface="Calibri"/>
                    </a:rPr>
                    <a:t>(F2F)</a:t>
                  </a:r>
                </a:p>
              </p:txBody>
            </p:sp>
            <p:sp>
              <p:nvSpPr>
                <p:cNvPr id="590" name="Rectangle: Rounded Corners 589">
                  <a:extLst>
                    <a:ext uri="{FF2B5EF4-FFF2-40B4-BE49-F238E27FC236}">
                      <a16:creationId xmlns:a16="http://schemas.microsoft.com/office/drawing/2014/main" id="{D3843728-2E38-48A3-A4EB-C57AFE543902}"/>
                    </a:ext>
                  </a:extLst>
                </p:cNvPr>
                <p:cNvSpPr/>
                <p:nvPr/>
              </p:nvSpPr>
              <p:spPr>
                <a:xfrm>
                  <a:off x="6019795" y="2688073"/>
                  <a:ext cx="1459149" cy="100519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7 RRT </a:t>
                  </a:r>
                </a:p>
                <a:p>
                  <a:pPr algn="ctr"/>
                  <a:r>
                    <a:rPr lang="en-GB" sz="1300">
                      <a:solidFill>
                        <a:srgbClr val="002060"/>
                      </a:solidFill>
                      <a:latin typeface="Raleway" pitchFamily="2" charset="0"/>
                      <a:cs typeface="Arial"/>
                    </a:rPr>
                    <a:t>Training of Trainers</a:t>
                  </a:r>
                </a:p>
                <a:p>
                  <a:pPr algn="ctr"/>
                  <a:r>
                    <a:rPr lang="en-GB" sz="1300">
                      <a:solidFill>
                        <a:srgbClr val="002060"/>
                      </a:solidFill>
                      <a:latin typeface="Raleway" pitchFamily="2" charset="0"/>
                      <a:cs typeface="Arial"/>
                    </a:rPr>
                    <a:t>(F2F)</a:t>
                  </a:r>
                </a:p>
              </p:txBody>
            </p:sp>
            <p:sp>
              <p:nvSpPr>
                <p:cNvPr id="591" name="Rectangle: Rounded Corners 590">
                  <a:extLst>
                    <a:ext uri="{FF2B5EF4-FFF2-40B4-BE49-F238E27FC236}">
                      <a16:creationId xmlns:a16="http://schemas.microsoft.com/office/drawing/2014/main" id="{7AD0EFF4-DD5D-436D-A42F-99863F4C9AC3}"/>
                    </a:ext>
                  </a:extLst>
                </p:cNvPr>
                <p:cNvSpPr/>
                <p:nvPr/>
              </p:nvSpPr>
              <p:spPr>
                <a:xfrm>
                  <a:off x="7535688" y="2688072"/>
                  <a:ext cx="1459149" cy="100519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300">
                      <a:solidFill>
                        <a:srgbClr val="002060"/>
                      </a:solidFill>
                      <a:latin typeface="Raleway" pitchFamily="2" charset="0"/>
                      <a:cs typeface="Calibri"/>
                    </a:rPr>
                    <a:t>8 </a:t>
                  </a:r>
                  <a:r>
                    <a:rPr lang="en-GB" sz="1300">
                      <a:solidFill>
                        <a:srgbClr val="002060"/>
                      </a:solidFill>
                      <a:latin typeface="Raleway" pitchFamily="2" charset="0"/>
                      <a:cs typeface="Arial"/>
                    </a:rPr>
                    <a:t> RRT Advanced Training</a:t>
                  </a:r>
                  <a:endParaRPr lang="en-GB" sz="1300">
                    <a:solidFill>
                      <a:srgbClr val="002060"/>
                    </a:solidFill>
                    <a:latin typeface="Raleway" pitchFamily="2" charset="0"/>
                    <a:cs typeface="Calibri"/>
                  </a:endParaRPr>
                </a:p>
                <a:p>
                  <a:pPr algn="ctr"/>
                  <a:r>
                    <a:rPr lang="en-GB" sz="1300">
                      <a:solidFill>
                        <a:srgbClr val="002060"/>
                      </a:solidFill>
                      <a:latin typeface="Raleway" pitchFamily="2" charset="0"/>
                      <a:cs typeface="Arial"/>
                    </a:rPr>
                    <a:t> (F2F)</a:t>
                  </a:r>
                  <a:endParaRPr lang="en-GB" sz="1300">
                    <a:solidFill>
                      <a:srgbClr val="002060"/>
                    </a:solidFill>
                    <a:latin typeface="Raleway" pitchFamily="2" charset="0"/>
                    <a:cs typeface="Calibri"/>
                  </a:endParaRPr>
                </a:p>
              </p:txBody>
            </p:sp>
          </p:grpSp>
          <p:sp>
            <p:nvSpPr>
              <p:cNvPr id="23" name="TextBox 22">
                <a:extLst>
                  <a:ext uri="{FF2B5EF4-FFF2-40B4-BE49-F238E27FC236}">
                    <a16:creationId xmlns:a16="http://schemas.microsoft.com/office/drawing/2014/main" id="{8BE48BEA-4C1B-B838-2CDE-5880DA71354E}"/>
                  </a:ext>
                </a:extLst>
              </p:cNvPr>
              <p:cNvSpPr txBox="1"/>
              <p:nvPr/>
            </p:nvSpPr>
            <p:spPr>
              <a:xfrm>
                <a:off x="3797162" y="4329001"/>
                <a:ext cx="452146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a:solidFill>
                      <a:srgbClr val="002060"/>
                    </a:solidFill>
                    <a:latin typeface="Raleway" pitchFamily="2" charset="0"/>
                  </a:rPr>
                  <a:t>IMPLEMENTATION  PHASE</a:t>
                </a:r>
              </a:p>
              <a:p>
                <a:pPr algn="ctr"/>
                <a:r>
                  <a:rPr lang="en-GB" sz="1400">
                    <a:solidFill>
                      <a:srgbClr val="002060"/>
                    </a:solidFill>
                    <a:latin typeface="Raleway"/>
                  </a:rPr>
                  <a:t>Can be implemented over a 3-to-4-month period</a:t>
                </a:r>
              </a:p>
            </p:txBody>
          </p:sp>
        </p:grpSp>
        <p:sp>
          <p:nvSpPr>
            <p:cNvPr id="13" name="Arrow: Pentagon 12">
              <a:extLst>
                <a:ext uri="{FF2B5EF4-FFF2-40B4-BE49-F238E27FC236}">
                  <a16:creationId xmlns:a16="http://schemas.microsoft.com/office/drawing/2014/main" id="{BA1B4895-8926-7949-5E9D-5A3E1CD26507}"/>
                </a:ext>
              </a:extLst>
            </p:cNvPr>
            <p:cNvSpPr/>
            <p:nvPr/>
          </p:nvSpPr>
          <p:spPr>
            <a:xfrm>
              <a:off x="3082336" y="3723928"/>
              <a:ext cx="1416991" cy="473488"/>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b="1">
                  <a:solidFill>
                    <a:schemeClr val="bg1"/>
                  </a:solidFill>
                  <a:latin typeface="Raleway" pitchFamily="2" charset="0"/>
                  <a:cs typeface="Arial"/>
                </a:rPr>
                <a:t>1 MONTH</a:t>
              </a:r>
              <a:endParaRPr lang="en-US" sz="1400" b="1">
                <a:solidFill>
                  <a:schemeClr val="bg1"/>
                </a:solidFill>
                <a:latin typeface="Raleway" pitchFamily="2" charset="0"/>
                <a:cs typeface="Arial"/>
              </a:endParaRPr>
            </a:p>
          </p:txBody>
        </p:sp>
      </p:grpSp>
      <p:sp>
        <p:nvSpPr>
          <p:cNvPr id="4" name="TextBox 3">
            <a:extLst>
              <a:ext uri="{FF2B5EF4-FFF2-40B4-BE49-F238E27FC236}">
                <a16:creationId xmlns:a16="http://schemas.microsoft.com/office/drawing/2014/main" id="{CF6A1E68-1FC1-4A20-50F1-EC4B027DA584}"/>
              </a:ext>
            </a:extLst>
          </p:cNvPr>
          <p:cNvSpPr txBox="1"/>
          <p:nvPr/>
        </p:nvSpPr>
        <p:spPr>
          <a:xfrm>
            <a:off x="3020841" y="190777"/>
            <a:ext cx="728999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2400" b="1">
                <a:solidFill>
                  <a:srgbClr val="002060"/>
                </a:solidFill>
                <a:latin typeface="Source Sans Pro" panose="020B0503030403020204" pitchFamily="34" charset="0"/>
                <a:ea typeface="+mn-lt"/>
                <a:cs typeface="+mn-lt"/>
              </a:rPr>
              <a:t>Phases and steps for implementing the RRT TP</a:t>
            </a:r>
          </a:p>
          <a:p>
            <a:pPr algn="r"/>
            <a:r>
              <a:rPr lang="en-GB" sz="2400" b="1">
                <a:solidFill>
                  <a:srgbClr val="002060"/>
                </a:solidFill>
                <a:latin typeface="Source Sans Pro" panose="020B0503030403020204" pitchFamily="34" charset="0"/>
                <a:ea typeface="+mn-lt"/>
                <a:cs typeface="+mn-lt"/>
              </a:rPr>
              <a:t>In </a:t>
            </a:r>
            <a:r>
              <a:rPr lang="en-GB" sz="2400" b="1">
                <a:solidFill>
                  <a:srgbClr val="002060"/>
                </a:solidFill>
                <a:highlight>
                  <a:srgbClr val="FFFF00"/>
                </a:highlight>
                <a:latin typeface="Source Sans Pro" panose="020B0503030403020204" pitchFamily="34" charset="0"/>
                <a:ea typeface="+mn-lt"/>
                <a:cs typeface="+mn-lt"/>
              </a:rPr>
              <a:t>country</a:t>
            </a:r>
          </a:p>
        </p:txBody>
      </p:sp>
      <p:sp>
        <p:nvSpPr>
          <p:cNvPr id="17" name="Arrow: Pentagon 16">
            <a:extLst>
              <a:ext uri="{FF2B5EF4-FFF2-40B4-BE49-F238E27FC236}">
                <a16:creationId xmlns:a16="http://schemas.microsoft.com/office/drawing/2014/main" id="{24C56066-818E-4D4A-8544-BB989D639C7D}"/>
              </a:ext>
            </a:extLst>
          </p:cNvPr>
          <p:cNvSpPr/>
          <p:nvPr/>
        </p:nvSpPr>
        <p:spPr>
          <a:xfrm>
            <a:off x="59129" y="6411325"/>
            <a:ext cx="12002889" cy="32089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t>6 TO 8 MONTHS</a:t>
            </a:r>
            <a:endParaRPr lang="en-US" b="1"/>
          </a:p>
        </p:txBody>
      </p:sp>
      <p:sp>
        <p:nvSpPr>
          <p:cNvPr id="30" name="Arrow: Down 19">
            <a:extLst>
              <a:ext uri="{FF2B5EF4-FFF2-40B4-BE49-F238E27FC236}">
                <a16:creationId xmlns:a16="http://schemas.microsoft.com/office/drawing/2014/main" id="{B72D3E3E-9123-4CE6-9820-3B15F95D4879}"/>
              </a:ext>
            </a:extLst>
          </p:cNvPr>
          <p:cNvSpPr/>
          <p:nvPr/>
        </p:nvSpPr>
        <p:spPr>
          <a:xfrm>
            <a:off x="6421928" y="1401029"/>
            <a:ext cx="487818" cy="1006005"/>
          </a:xfrm>
          <a:custGeom>
            <a:avLst/>
            <a:gdLst/>
            <a:ahLst/>
            <a:cxnLst>
              <a:cxn ang="0">
                <a:pos x="wd2" y="hd2"/>
              </a:cxn>
              <a:cxn ang="5400000">
                <a:pos x="wd2" y="hd2"/>
              </a:cxn>
              <a:cxn ang="10800000">
                <a:pos x="wd2" y="hd2"/>
              </a:cxn>
              <a:cxn ang="16200000">
                <a:pos x="wd2" y="hd2"/>
              </a:cxn>
            </a:cxnLst>
            <a:rect l="0" t="0" r="r" b="b"/>
            <a:pathLst>
              <a:path w="21600" h="21600" extrusionOk="0">
                <a:moveTo>
                  <a:pt x="0" y="16250"/>
                </a:moveTo>
                <a:lnTo>
                  <a:pt x="5400" y="16250"/>
                </a:lnTo>
                <a:lnTo>
                  <a:pt x="5400" y="0"/>
                </a:lnTo>
                <a:lnTo>
                  <a:pt x="16200" y="0"/>
                </a:lnTo>
                <a:lnTo>
                  <a:pt x="16200" y="16250"/>
                </a:lnTo>
                <a:lnTo>
                  <a:pt x="21600" y="16250"/>
                </a:lnTo>
                <a:lnTo>
                  <a:pt x="10800" y="21600"/>
                </a:lnTo>
                <a:close/>
              </a:path>
            </a:pathLst>
          </a:custGeom>
          <a:solidFill>
            <a:srgbClr val="C0000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sz="2000">
              <a:latin typeface="Source Sans Pro Regular"/>
            </a:endParaRPr>
          </a:p>
        </p:txBody>
      </p:sp>
    </p:spTree>
    <p:extLst>
      <p:ext uri="{BB962C8B-B14F-4D97-AF65-F5344CB8AC3E}">
        <p14:creationId xmlns:p14="http://schemas.microsoft.com/office/powerpoint/2010/main" val="20731016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9393595-ECDC-48F2-9AB8-162F0A3C7BAD}">
  <ds:schemaRefs>
    <ds:schemaRef ds:uri="http://schemas.microsoft.com/sharepoint/v3/contenttype/forms"/>
  </ds:schemaRefs>
</ds:datastoreItem>
</file>

<file path=customXml/itemProps2.xml><?xml version="1.0" encoding="utf-8"?>
<ds:datastoreItem xmlns:ds="http://schemas.openxmlformats.org/officeDocument/2006/customXml" ds:itemID="{8C4CA3D3-6902-42B7-B6CC-8828D0CA1A2E}">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1B8DC67-D205-4FF8-A0E1-FFFEAF5B5BE5}">
  <ds:schemaRefs>
    <ds:schemaRef ds:uri="450f158c-397a-4a9d-b005-a44c92e0fccb"/>
    <ds:schemaRef ds:uri="e2a64997-203d-4655-a595-383c2eb1e8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4136</Words>
  <Application>Microsoft Office PowerPoint</Application>
  <PresentationFormat>Widescreen</PresentationFormat>
  <Paragraphs>503</Paragraphs>
  <Slides>57</Slides>
  <Notes>24</Notes>
  <HiddenSlides>0</HiddenSlides>
  <MMClips>0</MMClips>
  <ScaleCrop>false</ScaleCrop>
  <HeadingPairs>
    <vt:vector size="4" baseType="variant">
      <vt:variant>
        <vt:lpstr>Theme</vt:lpstr>
      </vt:variant>
      <vt:variant>
        <vt:i4>2</vt:i4>
      </vt:variant>
      <vt:variant>
        <vt:lpstr>Slide Titles</vt:lpstr>
      </vt:variant>
      <vt:variant>
        <vt:i4>57</vt:i4>
      </vt:variant>
    </vt:vector>
  </HeadingPairs>
  <TitlesOfParts>
    <vt:vector size="59" baseType="lpstr">
      <vt:lpstr>RRT_Theme_v4</vt:lpstr>
      <vt:lpstr>1_RC 59 Template EN</vt:lpstr>
      <vt:lpstr>Rapid Response Teams  Training of Trainers</vt:lpstr>
      <vt:lpstr>PowerPoint Presentation</vt:lpstr>
      <vt:lpstr>PowerPoint Presentation</vt:lpstr>
      <vt:lpstr>Learning objectives</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vt:lpstr>
      <vt:lpstr>PowerPoint Presentation</vt:lpstr>
      <vt:lpstr>Session  objectives</vt:lpstr>
      <vt:lpstr>Note to facilitators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Outline</vt:lpstr>
      <vt:lpstr>PowerPoint Presentation</vt:lpstr>
      <vt:lpstr>Key roles for RRT ATP facilitation team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Congratulations  and thanks to all!</vt:lpstr>
      <vt:lpstr>Be prepared for tomorrow!</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
  <cp:lastModifiedBy>GOMEZ, Paula</cp:lastModifiedBy>
  <cp:revision>313</cp:revision>
  <dcterms:modified xsi:type="dcterms:W3CDTF">2023-04-05T16:26:04Z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